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36" r:id="rId2"/>
  </p:sldMasterIdLst>
  <p:notesMasterIdLst>
    <p:notesMasterId r:id="rId342"/>
  </p:notesMasterIdLst>
  <p:sldIdLst>
    <p:sldId id="586" r:id="rId3"/>
    <p:sldId id="2122" r:id="rId4"/>
    <p:sldId id="2076138418" r:id="rId5"/>
    <p:sldId id="2076138419" r:id="rId6"/>
    <p:sldId id="2116" r:id="rId7"/>
    <p:sldId id="1817" r:id="rId8"/>
    <p:sldId id="1818" r:id="rId9"/>
    <p:sldId id="2117" r:id="rId10"/>
    <p:sldId id="267" r:id="rId11"/>
    <p:sldId id="294" r:id="rId12"/>
    <p:sldId id="268" r:id="rId13"/>
    <p:sldId id="266" r:id="rId14"/>
    <p:sldId id="257" r:id="rId15"/>
    <p:sldId id="269" r:id="rId16"/>
    <p:sldId id="271" r:id="rId17"/>
    <p:sldId id="272" r:id="rId18"/>
    <p:sldId id="273" r:id="rId19"/>
    <p:sldId id="276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118" r:id="rId31"/>
    <p:sldId id="258" r:id="rId32"/>
    <p:sldId id="318" r:id="rId33"/>
    <p:sldId id="317" r:id="rId34"/>
    <p:sldId id="319" r:id="rId35"/>
    <p:sldId id="2121" r:id="rId36"/>
    <p:sldId id="324" r:id="rId37"/>
    <p:sldId id="339" r:id="rId38"/>
    <p:sldId id="326" r:id="rId39"/>
    <p:sldId id="327" r:id="rId40"/>
    <p:sldId id="328" r:id="rId41"/>
    <p:sldId id="329" r:id="rId42"/>
    <p:sldId id="330" r:id="rId43"/>
    <p:sldId id="338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40" r:id="rId52"/>
    <p:sldId id="341" r:id="rId53"/>
    <p:sldId id="342" r:id="rId54"/>
    <p:sldId id="343" r:id="rId55"/>
    <p:sldId id="2119" r:id="rId56"/>
    <p:sldId id="353" r:id="rId57"/>
    <p:sldId id="263" r:id="rId58"/>
    <p:sldId id="355" r:id="rId59"/>
    <p:sldId id="356" r:id="rId60"/>
    <p:sldId id="357" r:id="rId61"/>
    <p:sldId id="358" r:id="rId62"/>
    <p:sldId id="359" r:id="rId63"/>
    <p:sldId id="370" r:id="rId64"/>
    <p:sldId id="371" r:id="rId65"/>
    <p:sldId id="376" r:id="rId66"/>
    <p:sldId id="377" r:id="rId67"/>
    <p:sldId id="380" r:id="rId68"/>
    <p:sldId id="381" r:id="rId69"/>
    <p:sldId id="382" r:id="rId70"/>
    <p:sldId id="1823" r:id="rId71"/>
    <p:sldId id="383" r:id="rId72"/>
    <p:sldId id="385" r:id="rId73"/>
    <p:sldId id="384" r:id="rId74"/>
    <p:sldId id="386" r:id="rId75"/>
    <p:sldId id="387" r:id="rId76"/>
    <p:sldId id="388" r:id="rId77"/>
    <p:sldId id="389" r:id="rId78"/>
    <p:sldId id="390" r:id="rId79"/>
    <p:sldId id="391" r:id="rId80"/>
    <p:sldId id="393" r:id="rId81"/>
    <p:sldId id="394" r:id="rId82"/>
    <p:sldId id="395" r:id="rId83"/>
    <p:sldId id="397" r:id="rId84"/>
    <p:sldId id="404" r:id="rId85"/>
    <p:sldId id="398" r:id="rId86"/>
    <p:sldId id="399" r:id="rId87"/>
    <p:sldId id="400" r:id="rId88"/>
    <p:sldId id="401" r:id="rId89"/>
    <p:sldId id="402" r:id="rId90"/>
    <p:sldId id="1824" r:id="rId91"/>
    <p:sldId id="300" r:id="rId92"/>
    <p:sldId id="301" r:id="rId93"/>
    <p:sldId id="298" r:id="rId94"/>
    <p:sldId id="303" r:id="rId95"/>
    <p:sldId id="308" r:id="rId96"/>
    <p:sldId id="304" r:id="rId97"/>
    <p:sldId id="305" r:id="rId98"/>
    <p:sldId id="306" r:id="rId99"/>
    <p:sldId id="307" r:id="rId100"/>
    <p:sldId id="309" r:id="rId101"/>
    <p:sldId id="310" r:id="rId102"/>
    <p:sldId id="311" r:id="rId103"/>
    <p:sldId id="312" r:id="rId104"/>
    <p:sldId id="313" r:id="rId105"/>
    <p:sldId id="314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1825" r:id="rId116"/>
    <p:sldId id="455" r:id="rId117"/>
    <p:sldId id="456" r:id="rId118"/>
    <p:sldId id="457" r:id="rId119"/>
    <p:sldId id="458" r:id="rId120"/>
    <p:sldId id="464" r:id="rId121"/>
    <p:sldId id="459" r:id="rId122"/>
    <p:sldId id="460" r:id="rId123"/>
    <p:sldId id="465" r:id="rId124"/>
    <p:sldId id="466" r:id="rId125"/>
    <p:sldId id="467" r:id="rId126"/>
    <p:sldId id="468" r:id="rId127"/>
    <p:sldId id="469" r:id="rId128"/>
    <p:sldId id="470" r:id="rId129"/>
    <p:sldId id="471" r:id="rId130"/>
    <p:sldId id="472" r:id="rId131"/>
    <p:sldId id="473" r:id="rId132"/>
    <p:sldId id="474" r:id="rId133"/>
    <p:sldId id="475" r:id="rId134"/>
    <p:sldId id="476" r:id="rId135"/>
    <p:sldId id="1826" r:id="rId136"/>
    <p:sldId id="435" r:id="rId137"/>
    <p:sldId id="436" r:id="rId138"/>
    <p:sldId id="437" r:id="rId139"/>
    <p:sldId id="438" r:id="rId140"/>
    <p:sldId id="439" r:id="rId141"/>
    <p:sldId id="440" r:id="rId142"/>
    <p:sldId id="441" r:id="rId143"/>
    <p:sldId id="442" r:id="rId144"/>
    <p:sldId id="443" r:id="rId145"/>
    <p:sldId id="444" r:id="rId146"/>
    <p:sldId id="445" r:id="rId147"/>
    <p:sldId id="446" r:id="rId148"/>
    <p:sldId id="447" r:id="rId149"/>
    <p:sldId id="448" r:id="rId150"/>
    <p:sldId id="449" r:id="rId151"/>
    <p:sldId id="450" r:id="rId152"/>
    <p:sldId id="1827" r:id="rId153"/>
    <p:sldId id="259" r:id="rId154"/>
    <p:sldId id="407" r:id="rId155"/>
    <p:sldId id="408" r:id="rId156"/>
    <p:sldId id="409" r:id="rId157"/>
    <p:sldId id="410" r:id="rId158"/>
    <p:sldId id="411" r:id="rId159"/>
    <p:sldId id="412" r:id="rId160"/>
    <p:sldId id="417" r:id="rId161"/>
    <p:sldId id="413" r:id="rId162"/>
    <p:sldId id="414" r:id="rId163"/>
    <p:sldId id="418" r:id="rId164"/>
    <p:sldId id="415" r:id="rId165"/>
    <p:sldId id="416" r:id="rId166"/>
    <p:sldId id="1828" r:id="rId167"/>
    <p:sldId id="593" r:id="rId168"/>
    <p:sldId id="595" r:id="rId169"/>
    <p:sldId id="597" r:id="rId170"/>
    <p:sldId id="596" r:id="rId171"/>
    <p:sldId id="598" r:id="rId172"/>
    <p:sldId id="599" r:id="rId173"/>
    <p:sldId id="600" r:id="rId174"/>
    <p:sldId id="601" r:id="rId175"/>
    <p:sldId id="602" r:id="rId176"/>
    <p:sldId id="603" r:id="rId177"/>
    <p:sldId id="604" r:id="rId178"/>
    <p:sldId id="605" r:id="rId179"/>
    <p:sldId id="606" r:id="rId180"/>
    <p:sldId id="607" r:id="rId181"/>
    <p:sldId id="608" r:id="rId182"/>
    <p:sldId id="609" r:id="rId183"/>
    <p:sldId id="610" r:id="rId184"/>
    <p:sldId id="611" r:id="rId185"/>
    <p:sldId id="612" r:id="rId186"/>
    <p:sldId id="613" r:id="rId187"/>
    <p:sldId id="614" r:id="rId188"/>
    <p:sldId id="1829" r:id="rId189"/>
    <p:sldId id="260" r:id="rId190"/>
    <p:sldId id="421" r:id="rId191"/>
    <p:sldId id="434" r:id="rId192"/>
    <p:sldId id="430" r:id="rId193"/>
    <p:sldId id="420" r:id="rId194"/>
    <p:sldId id="422" r:id="rId195"/>
    <p:sldId id="423" r:id="rId196"/>
    <p:sldId id="424" r:id="rId197"/>
    <p:sldId id="425" r:id="rId198"/>
    <p:sldId id="426" r:id="rId199"/>
    <p:sldId id="428" r:id="rId200"/>
    <p:sldId id="429" r:id="rId201"/>
    <p:sldId id="431" r:id="rId202"/>
    <p:sldId id="432" r:id="rId203"/>
    <p:sldId id="433" r:id="rId204"/>
    <p:sldId id="1830" r:id="rId205"/>
    <p:sldId id="506" r:id="rId206"/>
    <p:sldId id="507" r:id="rId207"/>
    <p:sldId id="480" r:id="rId208"/>
    <p:sldId id="481" r:id="rId209"/>
    <p:sldId id="482" r:id="rId210"/>
    <p:sldId id="487" r:id="rId211"/>
    <p:sldId id="488" r:id="rId212"/>
    <p:sldId id="483" r:id="rId213"/>
    <p:sldId id="485" r:id="rId214"/>
    <p:sldId id="486" r:id="rId215"/>
    <p:sldId id="489" r:id="rId216"/>
    <p:sldId id="490" r:id="rId217"/>
    <p:sldId id="491" r:id="rId218"/>
    <p:sldId id="492" r:id="rId219"/>
    <p:sldId id="493" r:id="rId220"/>
    <p:sldId id="494" r:id="rId221"/>
    <p:sldId id="495" r:id="rId222"/>
    <p:sldId id="496" r:id="rId223"/>
    <p:sldId id="497" r:id="rId224"/>
    <p:sldId id="498" r:id="rId225"/>
    <p:sldId id="499" r:id="rId226"/>
    <p:sldId id="500" r:id="rId227"/>
    <p:sldId id="501" r:id="rId228"/>
    <p:sldId id="502" r:id="rId229"/>
    <p:sldId id="503" r:id="rId230"/>
    <p:sldId id="504" r:id="rId231"/>
    <p:sldId id="505" r:id="rId232"/>
    <p:sldId id="1831" r:id="rId233"/>
    <p:sldId id="508" r:id="rId234"/>
    <p:sldId id="547" r:id="rId235"/>
    <p:sldId id="510" r:id="rId236"/>
    <p:sldId id="511" r:id="rId237"/>
    <p:sldId id="512" r:id="rId238"/>
    <p:sldId id="513" r:id="rId239"/>
    <p:sldId id="514" r:id="rId240"/>
    <p:sldId id="515" r:id="rId241"/>
    <p:sldId id="548" r:id="rId242"/>
    <p:sldId id="516" r:id="rId243"/>
    <p:sldId id="517" r:id="rId244"/>
    <p:sldId id="518" r:id="rId245"/>
    <p:sldId id="519" r:id="rId246"/>
    <p:sldId id="520" r:id="rId247"/>
    <p:sldId id="525" r:id="rId248"/>
    <p:sldId id="526" r:id="rId249"/>
    <p:sldId id="527" r:id="rId250"/>
    <p:sldId id="528" r:id="rId251"/>
    <p:sldId id="529" r:id="rId252"/>
    <p:sldId id="530" r:id="rId253"/>
    <p:sldId id="531" r:id="rId254"/>
    <p:sldId id="532" r:id="rId255"/>
    <p:sldId id="533" r:id="rId256"/>
    <p:sldId id="534" r:id="rId257"/>
    <p:sldId id="535" r:id="rId258"/>
    <p:sldId id="536" r:id="rId259"/>
    <p:sldId id="537" r:id="rId260"/>
    <p:sldId id="538" r:id="rId261"/>
    <p:sldId id="539" r:id="rId262"/>
    <p:sldId id="540" r:id="rId263"/>
    <p:sldId id="541" r:id="rId264"/>
    <p:sldId id="542" r:id="rId265"/>
    <p:sldId id="543" r:id="rId266"/>
    <p:sldId id="544" r:id="rId267"/>
    <p:sldId id="545" r:id="rId268"/>
    <p:sldId id="546" r:id="rId269"/>
    <p:sldId id="1832" r:id="rId270"/>
    <p:sldId id="549" r:id="rId271"/>
    <p:sldId id="550" r:id="rId272"/>
    <p:sldId id="551" r:id="rId273"/>
    <p:sldId id="552" r:id="rId274"/>
    <p:sldId id="553" r:id="rId275"/>
    <p:sldId id="564" r:id="rId276"/>
    <p:sldId id="565" r:id="rId277"/>
    <p:sldId id="566" r:id="rId278"/>
    <p:sldId id="567" r:id="rId279"/>
    <p:sldId id="568" r:id="rId280"/>
    <p:sldId id="569" r:id="rId281"/>
    <p:sldId id="554" r:id="rId282"/>
    <p:sldId id="555" r:id="rId283"/>
    <p:sldId id="571" r:id="rId284"/>
    <p:sldId id="572" r:id="rId285"/>
    <p:sldId id="573" r:id="rId286"/>
    <p:sldId id="574" r:id="rId287"/>
    <p:sldId id="575" r:id="rId288"/>
    <p:sldId id="576" r:id="rId289"/>
    <p:sldId id="577" r:id="rId290"/>
    <p:sldId id="578" r:id="rId291"/>
    <p:sldId id="579" r:id="rId292"/>
    <p:sldId id="580" r:id="rId293"/>
    <p:sldId id="581" r:id="rId294"/>
    <p:sldId id="582" r:id="rId295"/>
    <p:sldId id="583" r:id="rId296"/>
    <p:sldId id="584" r:id="rId297"/>
    <p:sldId id="585" r:id="rId298"/>
    <p:sldId id="1833" r:id="rId299"/>
    <p:sldId id="617" r:id="rId300"/>
    <p:sldId id="618" r:id="rId301"/>
    <p:sldId id="619" r:id="rId302"/>
    <p:sldId id="620" r:id="rId303"/>
    <p:sldId id="621" r:id="rId304"/>
    <p:sldId id="622" r:id="rId305"/>
    <p:sldId id="623" r:id="rId306"/>
    <p:sldId id="624" r:id="rId307"/>
    <p:sldId id="625" r:id="rId308"/>
    <p:sldId id="626" r:id="rId309"/>
    <p:sldId id="627" r:id="rId310"/>
    <p:sldId id="628" r:id="rId311"/>
    <p:sldId id="629" r:id="rId312"/>
    <p:sldId id="630" r:id="rId313"/>
    <p:sldId id="646" r:id="rId314"/>
    <p:sldId id="631" r:id="rId315"/>
    <p:sldId id="632" r:id="rId316"/>
    <p:sldId id="633" r:id="rId317"/>
    <p:sldId id="634" r:id="rId318"/>
    <p:sldId id="635" r:id="rId319"/>
    <p:sldId id="637" r:id="rId320"/>
    <p:sldId id="636" r:id="rId321"/>
    <p:sldId id="638" r:id="rId322"/>
    <p:sldId id="639" r:id="rId323"/>
    <p:sldId id="640" r:id="rId324"/>
    <p:sldId id="641" r:id="rId325"/>
    <p:sldId id="642" r:id="rId326"/>
    <p:sldId id="643" r:id="rId327"/>
    <p:sldId id="644" r:id="rId328"/>
    <p:sldId id="647" r:id="rId329"/>
    <p:sldId id="648" r:id="rId330"/>
    <p:sldId id="649" r:id="rId331"/>
    <p:sldId id="650" r:id="rId332"/>
    <p:sldId id="651" r:id="rId333"/>
    <p:sldId id="654" r:id="rId334"/>
    <p:sldId id="652" r:id="rId335"/>
    <p:sldId id="653" r:id="rId336"/>
    <p:sldId id="655" r:id="rId337"/>
    <p:sldId id="1834" r:id="rId338"/>
    <p:sldId id="1835" r:id="rId339"/>
    <p:sldId id="2115" r:id="rId340"/>
    <p:sldId id="2123" r:id="rId341"/>
  </p:sldIdLst>
  <p:sldSz cx="12192000" cy="6858000"/>
  <p:notesSz cx="6858000" cy="9144000"/>
  <p:custDataLst>
    <p:tags r:id="rId3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B93F20E-4AF6-468F-A8B2-A54C79B6CAB7}">
          <p14:sldIdLst>
            <p14:sldId id="586"/>
            <p14:sldId id="2122"/>
            <p14:sldId id="2076138418"/>
            <p14:sldId id="2076138419"/>
          </p14:sldIdLst>
        </p14:section>
        <p14:section name="Messaging Patterns" id="{462A6673-D197-4A14-8188-DA083DAC0347}">
          <p14:sldIdLst>
            <p14:sldId id="2116"/>
            <p14:sldId id="1817"/>
            <p14:sldId id="1818"/>
          </p14:sldIdLst>
        </p14:section>
        <p14:section name="Competing Consumers" id="{7C464D37-D6D9-48B3-9642-B2777FB9625D}">
          <p14:sldIdLst>
            <p14:sldId id="2117"/>
            <p14:sldId id="267"/>
            <p14:sldId id="294"/>
            <p14:sldId id="268"/>
            <p14:sldId id="266"/>
            <p14:sldId id="257"/>
            <p14:sldId id="269"/>
            <p14:sldId id="271"/>
            <p14:sldId id="272"/>
            <p14:sldId id="273"/>
            <p14:sldId id="27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Publisher-Subscriber" id="{31C069B8-AC66-413B-AF16-CA27EA3DB478}">
          <p14:sldIdLst>
            <p14:sldId id="2118"/>
            <p14:sldId id="258"/>
            <p14:sldId id="318"/>
            <p14:sldId id="317"/>
            <p14:sldId id="319"/>
            <p14:sldId id="2121"/>
            <p14:sldId id="324"/>
            <p14:sldId id="339"/>
            <p14:sldId id="326"/>
            <p14:sldId id="327"/>
            <p14:sldId id="328"/>
            <p14:sldId id="329"/>
            <p14:sldId id="330"/>
            <p14:sldId id="338"/>
            <p14:sldId id="331"/>
            <p14:sldId id="332"/>
            <p14:sldId id="333"/>
            <p14:sldId id="334"/>
            <p14:sldId id="335"/>
            <p14:sldId id="336"/>
            <p14:sldId id="337"/>
            <p14:sldId id="340"/>
            <p14:sldId id="341"/>
            <p14:sldId id="342"/>
            <p14:sldId id="343"/>
          </p14:sldIdLst>
        </p14:section>
        <p14:section name="Message Filter" id="{1E901F2B-F84E-4CF3-9D91-520FD69150EB}">
          <p14:sldIdLst>
            <p14:sldId id="2119"/>
            <p14:sldId id="353"/>
            <p14:sldId id="263"/>
            <p14:sldId id="355"/>
            <p14:sldId id="356"/>
            <p14:sldId id="357"/>
            <p14:sldId id="358"/>
            <p14:sldId id="359"/>
            <p14:sldId id="370"/>
            <p14:sldId id="371"/>
            <p14:sldId id="376"/>
            <p14:sldId id="377"/>
            <p14:sldId id="380"/>
            <p14:sldId id="381"/>
            <p14:sldId id="382"/>
          </p14:sldIdLst>
        </p14:section>
        <p14:section name="Message Poisoning" id="{A009A091-A290-4BB8-A01B-34561E2E09BD}">
          <p14:sldIdLst>
            <p14:sldId id="1823"/>
            <p14:sldId id="383"/>
            <p14:sldId id="385"/>
            <p14:sldId id="384"/>
            <p14:sldId id="386"/>
            <p14:sldId id="387"/>
            <p14:sldId id="388"/>
            <p14:sldId id="389"/>
            <p14:sldId id="390"/>
            <p14:sldId id="391"/>
            <p14:sldId id="393"/>
            <p14:sldId id="394"/>
            <p14:sldId id="395"/>
            <p14:sldId id="397"/>
            <p14:sldId id="404"/>
            <p14:sldId id="398"/>
            <p14:sldId id="399"/>
            <p14:sldId id="400"/>
            <p14:sldId id="401"/>
            <p14:sldId id="402"/>
          </p14:sldIdLst>
        </p14:section>
        <p14:section name="Idempotent Receiver" id="{D5F62180-02F9-4F44-92CE-7427A8C8339D}">
          <p14:sldIdLst>
            <p14:sldId id="1824"/>
            <p14:sldId id="300"/>
            <p14:sldId id="301"/>
            <p14:sldId id="298"/>
            <p14:sldId id="303"/>
            <p14:sldId id="308"/>
            <p14:sldId id="304"/>
            <p14:sldId id="305"/>
            <p14:sldId id="306"/>
            <p14:sldId id="307"/>
            <p14:sldId id="309"/>
            <p14:sldId id="310"/>
            <p14:sldId id="311"/>
            <p14:sldId id="312"/>
            <p14:sldId id="313"/>
            <p14:sldId id="314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Message Scheduling" id="{C2ABCAA2-681B-4351-B4FF-C6955FA7BEC9}">
          <p14:sldIdLst>
            <p14:sldId id="1825"/>
            <p14:sldId id="455"/>
            <p14:sldId id="456"/>
            <p14:sldId id="457"/>
            <p14:sldId id="458"/>
            <p14:sldId id="464"/>
            <p14:sldId id="459"/>
            <p14:sldId id="460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</p14:sldIdLst>
        </p14:section>
        <p14:section name="Transactional Queues" id="{EDD701A5-B1A4-47C3-A1AC-158DA0A51EBE}">
          <p14:sldIdLst>
            <p14:sldId id="182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Asynchronous Request-Reply" id="{36774B78-319C-453C-88C3-85CD36D0EE3B}">
          <p14:sldIdLst>
            <p14:sldId id="1827"/>
            <p14:sldId id="259"/>
            <p14:sldId id="407"/>
            <p14:sldId id="408"/>
            <p14:sldId id="409"/>
            <p14:sldId id="410"/>
            <p14:sldId id="411"/>
            <p14:sldId id="412"/>
            <p14:sldId id="417"/>
            <p14:sldId id="413"/>
            <p14:sldId id="414"/>
            <p14:sldId id="418"/>
            <p14:sldId id="415"/>
            <p14:sldId id="416"/>
          </p14:sldIdLst>
        </p14:section>
        <p14:section name="Sequential Convoy" id="{C6D6E8C5-D1B1-4ADF-A1A7-48FEAB44BCC9}">
          <p14:sldIdLst>
            <p14:sldId id="1828"/>
            <p14:sldId id="593"/>
            <p14:sldId id="595"/>
            <p14:sldId id="597"/>
            <p14:sldId id="596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</p14:sldIdLst>
        </p14:section>
        <p14:section name="Claim Check" id="{1DCB9590-6C7C-4807-93E9-93A2475DA023}">
          <p14:sldIdLst>
            <p14:sldId id="1829"/>
            <p14:sldId id="260"/>
            <p14:sldId id="421"/>
            <p14:sldId id="434"/>
            <p14:sldId id="430"/>
            <p14:sldId id="420"/>
            <p14:sldId id="422"/>
            <p14:sldId id="423"/>
            <p14:sldId id="424"/>
            <p14:sldId id="425"/>
            <p14:sldId id="426"/>
            <p14:sldId id="428"/>
            <p14:sldId id="429"/>
            <p14:sldId id="431"/>
            <p14:sldId id="432"/>
            <p14:sldId id="433"/>
          </p14:sldIdLst>
        </p14:section>
        <p14:section name="Exactly Once Processing" id="{65CC4835-DC02-485F-B78D-1C1BDC774842}">
          <p14:sldIdLst>
            <p14:sldId id="1830"/>
            <p14:sldId id="506"/>
            <p14:sldId id="507"/>
            <p14:sldId id="480"/>
            <p14:sldId id="481"/>
            <p14:sldId id="482"/>
            <p14:sldId id="487"/>
            <p14:sldId id="488"/>
            <p14:sldId id="483"/>
            <p14:sldId id="485"/>
            <p14:sldId id="486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</p14:sldIdLst>
        </p14:section>
        <p14:section name="Circuit Breaker" id="{A6C61513-9294-4805-86B2-E855226A0536}">
          <p14:sldIdLst>
            <p14:sldId id="1831"/>
            <p14:sldId id="508"/>
            <p14:sldId id="547"/>
            <p14:sldId id="510"/>
            <p14:sldId id="511"/>
            <p14:sldId id="512"/>
            <p14:sldId id="513"/>
            <p14:sldId id="514"/>
            <p14:sldId id="515"/>
            <p14:sldId id="548"/>
            <p14:sldId id="516"/>
            <p14:sldId id="517"/>
            <p14:sldId id="518"/>
            <p14:sldId id="519"/>
            <p14:sldId id="520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</p14:sldIdLst>
        </p14:section>
        <p14:section name="Transactional Outbox" id="{141F45BE-54AA-4D59-965C-803C5EF3CAD2}">
          <p14:sldIdLst>
            <p14:sldId id="1832"/>
            <p14:sldId id="549"/>
            <p14:sldId id="550"/>
            <p14:sldId id="551"/>
            <p14:sldId id="552"/>
            <p14:sldId id="553"/>
            <p14:sldId id="564"/>
            <p14:sldId id="565"/>
            <p14:sldId id="566"/>
            <p14:sldId id="567"/>
            <p14:sldId id="568"/>
            <p14:sldId id="569"/>
            <p14:sldId id="554"/>
            <p14:sldId id="555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</p14:sldIdLst>
        </p14:section>
        <p14:section name="Saga" id="{6F92BE49-1AEB-45C5-9F6B-DF9DCA9DC9AC}">
          <p14:sldIdLst>
            <p14:sldId id="1833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46"/>
            <p14:sldId id="631"/>
            <p14:sldId id="632"/>
            <p14:sldId id="633"/>
            <p14:sldId id="634"/>
            <p14:sldId id="635"/>
            <p14:sldId id="637"/>
            <p14:sldId id="636"/>
            <p14:sldId id="638"/>
            <p14:sldId id="639"/>
            <p14:sldId id="640"/>
            <p14:sldId id="641"/>
            <p14:sldId id="642"/>
            <p14:sldId id="643"/>
            <p14:sldId id="644"/>
            <p14:sldId id="647"/>
            <p14:sldId id="648"/>
            <p14:sldId id="649"/>
            <p14:sldId id="650"/>
            <p14:sldId id="651"/>
            <p14:sldId id="654"/>
            <p14:sldId id="652"/>
            <p14:sldId id="653"/>
            <p14:sldId id="655"/>
          </p14:sldIdLst>
        </p14:section>
        <p14:section name="Closing" id="{777EE6F0-7624-4592-AA42-10EF222E8175}">
          <p14:sldIdLst>
            <p14:sldId id="1834"/>
            <p14:sldId id="1835"/>
            <p14:sldId id="2115"/>
            <p14:sldId id="21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E0DE1-8D0A-44F3-A3FB-9DC641F88603}" v="405" dt="2023-05-16T00:32:06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6" autoAdjust="0"/>
    <p:restoredTop sz="78814" autoAdjust="0"/>
  </p:normalViewPr>
  <p:slideViewPr>
    <p:cSldViewPr snapToGrid="0">
      <p:cViewPr varScale="1">
        <p:scale>
          <a:sx n="125" d="100"/>
          <a:sy n="125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theme" Target="theme/theme1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microsoft.com/office/2016/11/relationships/changesInfo" Target="changesInfos/changesInfo1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349" Type="http://schemas.microsoft.com/office/2015/10/relationships/revisionInfo" Target="revisionInfo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notesMaster" Target="notesMasters/notesMaster1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tags" Target="tags/tag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viewProps" Target="viewProps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tableStyles" Target="tableStyles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@eldert.net" userId="fbe95aa6-f670-4838-bac7-c94df5e74cff" providerId="ADAL" clId="{066B08DE-861F-4205-8FFB-521038BEEF55}"/>
    <pc:docChg chg="undo redo custSel modSld sldOrd modMainMaster">
      <pc:chgData name="eldert@eldert.net" userId="fbe95aa6-f670-4838-bac7-c94df5e74cff" providerId="ADAL" clId="{066B08DE-861F-4205-8FFB-521038BEEF55}" dt="2023-01-12T20:13:44.923" v="20" actId="12788"/>
      <pc:docMkLst>
        <pc:docMk/>
      </pc:docMkLst>
      <pc:sldChg chg="ord">
        <pc:chgData name="eldert@eldert.net" userId="fbe95aa6-f670-4838-bac7-c94df5e74cff" providerId="ADAL" clId="{066B08DE-861F-4205-8FFB-521038BEEF55}" dt="2023-01-12T17:46:17.071" v="12" actId="20578"/>
        <pc:sldMkLst>
          <pc:docMk/>
          <pc:sldMk cId="3271492070" sldId="273"/>
        </pc:sldMkLst>
      </pc:sldChg>
      <pc:sldChg chg="mod modShow">
        <pc:chgData name="eldert@eldert.net" userId="fbe95aa6-f670-4838-bac7-c94df5e74cff" providerId="ADAL" clId="{066B08DE-861F-4205-8FFB-521038BEEF55}" dt="2023-01-12T17:46:16.036" v="11" actId="729"/>
        <pc:sldMkLst>
          <pc:docMk/>
          <pc:sldMk cId="2523950660" sldId="277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189185111" sldId="278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1544478327" sldId="279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3622716434" sldId="280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2022564122" sldId="281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236790562" sldId="282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3348167248" sldId="283"/>
        </pc:sldMkLst>
      </pc:sldChg>
      <pc:sldChg chg="mod modShow">
        <pc:chgData name="eldert@eldert.net" userId="fbe95aa6-f670-4838-bac7-c94df5e74cff" providerId="ADAL" clId="{066B08DE-861F-4205-8FFB-521038BEEF55}" dt="2023-01-12T17:46:14.720" v="10" actId="729"/>
        <pc:sldMkLst>
          <pc:docMk/>
          <pc:sldMk cId="3575476283" sldId="295"/>
        </pc:sldMkLst>
      </pc:sldChg>
      <pc:sldChg chg="mod modShow">
        <pc:chgData name="eldert@eldert.net" userId="fbe95aa6-f670-4838-bac7-c94df5e74cff" providerId="ADAL" clId="{066B08DE-861F-4205-8FFB-521038BEEF55}" dt="2023-01-12T17:44:00.317" v="1" actId="729"/>
        <pc:sldMkLst>
          <pc:docMk/>
          <pc:sldMk cId="4048929990" sldId="587"/>
        </pc:sldMkLst>
      </pc:sldChg>
      <pc:sldChg chg="mod modShow">
        <pc:chgData name="eldert@eldert.net" userId="fbe95aa6-f670-4838-bac7-c94df5e74cff" providerId="ADAL" clId="{066B08DE-861F-4205-8FFB-521038BEEF55}" dt="2023-01-12T17:46:26.818" v="16" actId="729"/>
        <pc:sldMkLst>
          <pc:docMk/>
          <pc:sldMk cId="1654899471" sldId="2115"/>
        </pc:sldMkLst>
      </pc:sldChg>
      <pc:sldChg chg="mod modShow">
        <pc:chgData name="eldert@eldert.net" userId="fbe95aa6-f670-4838-bac7-c94df5e74cff" providerId="ADAL" clId="{066B08DE-861F-4205-8FFB-521038BEEF55}" dt="2023-01-12T17:43:56.679" v="0" actId="729"/>
        <pc:sldMkLst>
          <pc:docMk/>
          <pc:sldMk cId="647604765" sldId="2122"/>
        </pc:sldMkLst>
      </pc:sldChg>
      <pc:sldChg chg="mod modShow">
        <pc:chgData name="eldert@eldert.net" userId="fbe95aa6-f670-4838-bac7-c94df5e74cff" providerId="ADAL" clId="{066B08DE-861F-4205-8FFB-521038BEEF55}" dt="2023-01-12T17:44:11.051" v="2" actId="729"/>
        <pc:sldMkLst>
          <pc:docMk/>
          <pc:sldMk cId="425924584" sldId="2123"/>
        </pc:sldMkLst>
      </pc:sldChg>
      <pc:sldMasterChg chg="modSp mod">
        <pc:chgData name="eldert@eldert.net" userId="fbe95aa6-f670-4838-bac7-c94df5e74cff" providerId="ADAL" clId="{066B08DE-861F-4205-8FFB-521038BEEF55}" dt="2023-01-12T20:13:44.923" v="20" actId="12788"/>
        <pc:sldMasterMkLst>
          <pc:docMk/>
          <pc:sldMasterMk cId="719898720" sldId="2147483716"/>
        </pc:sldMasterMkLst>
        <pc:spChg chg="mod">
          <ac:chgData name="eldert@eldert.net" userId="fbe95aa6-f670-4838-bac7-c94df5e74cff" providerId="ADAL" clId="{066B08DE-861F-4205-8FFB-521038BEEF55}" dt="2023-01-12T20:13:44.923" v="20" actId="12788"/>
          <ac:spMkLst>
            <pc:docMk/>
            <pc:sldMasterMk cId="719898720" sldId="2147483716"/>
            <ac:spMk id="5" creationId="{A868569A-71AA-E545-FAE5-5F648FDF88FF}"/>
          </ac:spMkLst>
        </pc:spChg>
      </pc:sldMasterChg>
    </pc:docChg>
  </pc:docChgLst>
  <pc:docChgLst>
    <pc:chgData name="Eldert Grootenboer" userId="fbe95aa6-f670-4838-bac7-c94df5e74cff" providerId="ADAL" clId="{804E0DE1-8D0A-44F3-A3FB-9DC641F88603}"/>
    <pc:docChg chg="undo redo custSel addSld modSld modSection">
      <pc:chgData name="Eldert Grootenboer" userId="fbe95aa6-f670-4838-bac7-c94df5e74cff" providerId="ADAL" clId="{804E0DE1-8D0A-44F3-A3FB-9DC641F88603}" dt="2023-05-05T15:56:41.818" v="375" actId="1038"/>
      <pc:docMkLst>
        <pc:docMk/>
      </pc:docMkLst>
      <pc:sldChg chg="modSp mod">
        <pc:chgData name="Eldert Grootenboer" userId="fbe95aa6-f670-4838-bac7-c94df5e74cff" providerId="ADAL" clId="{804E0DE1-8D0A-44F3-A3FB-9DC641F88603}" dt="2023-05-05T15:34:42.159" v="32" actId="1036"/>
        <pc:sldMkLst>
          <pc:docMk/>
          <pc:sldMk cId="332869447" sldId="652"/>
        </pc:sldMkLst>
        <pc:picChg chg="mod">
          <ac:chgData name="Eldert Grootenboer" userId="fbe95aa6-f670-4838-bac7-c94df5e74cff" providerId="ADAL" clId="{804E0DE1-8D0A-44F3-A3FB-9DC641F88603}" dt="2023-05-05T15:34:42.159" v="32" actId="1036"/>
          <ac:picMkLst>
            <pc:docMk/>
            <pc:sldMk cId="332869447" sldId="652"/>
            <ac:picMk id="4" creationId="{CD0F1662-BCFE-CD39-B25D-5EF4F8E96437}"/>
          </ac:picMkLst>
        </pc:picChg>
      </pc:sldChg>
      <pc:sldChg chg="addSp delSp modSp add mod delAnim modAnim">
        <pc:chgData name="Eldert Grootenboer" userId="fbe95aa6-f670-4838-bac7-c94df5e74cff" providerId="ADAL" clId="{804E0DE1-8D0A-44F3-A3FB-9DC641F88603}" dt="2023-05-05T15:56:41.818" v="375" actId="1038"/>
        <pc:sldMkLst>
          <pc:docMk/>
          <pc:sldMk cId="2714650537" sldId="2076138417"/>
        </pc:sldMkLst>
        <pc:spChg chg="mod">
          <ac:chgData name="Eldert Grootenboer" userId="fbe95aa6-f670-4838-bac7-c94df5e74cff" providerId="ADAL" clId="{804E0DE1-8D0A-44F3-A3FB-9DC641F88603}" dt="2023-05-05T15:48:56.493" v="60" actId="20577"/>
          <ac:spMkLst>
            <pc:docMk/>
            <pc:sldMk cId="2714650537" sldId="2076138417"/>
            <ac:spMk id="2" creationId="{FFA0ECED-2D87-6A05-6E7F-B06750D33768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3" creationId="{C21D5D14-7A8E-4AA0-9480-FC1AA02EA89B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4" creationId="{47C3D186-2B77-4CFB-875C-A770E271DA41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5" creationId="{9CB5A2F7-8B80-B191-B054-7FA6C04F3B22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6" creationId="{94AF8500-8E16-DB8F-A8E7-D58E3FCC9064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8" creationId="{D0F6A174-206D-E626-4445-1BDC8549215C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9" creationId="{0745CB66-ED7E-5D04-8A05-B2C966F48515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0" creationId="{F1834A3F-3EA9-4166-B6EB-5E4FD32E20B9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11" creationId="{30380CBE-33C9-EB68-9D41-B898D56B7D64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2" creationId="{444DC21E-BB60-4F29-8EEB-AD15B2D8960A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13" creationId="{A3D81501-4811-2364-3A9D-A4B7F3CD8279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4" creationId="{D737C978-5D3D-47FC-9378-D22D17CB218D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5" creationId="{A9E97230-F1FC-4090-B017-F5DE25BC1E43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8" creationId="{E0A8C6C6-4293-4FCF-9BCA-25D563A31E02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19" creationId="{F3D9B49D-6BD4-3861-C419-1E11AB87D090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20" creationId="{42A8C3B0-964D-086D-DF0B-8C5538706EA0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21" creationId="{AA01BF62-D5D4-FE22-D916-41D83ACBB079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22" creationId="{CE251A9A-B270-449C-B4FB-5EEE012314C4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23" creationId="{93B20F13-7A42-1804-F0F6-F85E7239594B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25" creationId="{548E8732-339B-415C-8CC7-8220BA519B4E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26" creationId="{7206EFE4-187B-41FB-8825-37C721502F28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27" creationId="{6258ED04-0CB2-4CAD-B197-78F45116BE92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28" creationId="{EC5F0C8C-8F39-4968-9648-45989E63CAF2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29" creationId="{065F9031-7221-44A4-A7F0-EF075C832ADE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30" creationId="{0B60BB5A-3604-47CA-A2F2-C5FDAED93329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33" creationId="{4988F4A2-48C9-604B-7679-2EF42ED8F709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34" creationId="{7434738E-1CEE-185B-03D6-C0F673EA03EB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35" creationId="{0BAC7BD3-2AAE-832C-59BF-0AE4A8971C28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36" creationId="{445A8DAF-96EE-9C20-199A-7B9C4CD5DE77}"/>
          </ac:spMkLst>
        </pc:spChg>
        <pc:spChg chg="add del mod">
          <ac:chgData name="Eldert Grootenboer" userId="fbe95aa6-f670-4838-bac7-c94df5e74cff" providerId="ADAL" clId="{804E0DE1-8D0A-44F3-A3FB-9DC641F88603}" dt="2023-05-05T15:54:15.882" v="252" actId="478"/>
          <ac:spMkLst>
            <pc:docMk/>
            <pc:sldMk cId="2714650537" sldId="2076138417"/>
            <ac:spMk id="37" creationId="{1828DFA0-3697-2516-84C9-126435B05025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44" creationId="{3C287A65-65E6-3A2F-8006-EC70C9A871FA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46" creationId="{D4A225B4-BEE1-9CA9-395C-0ECDD210E24A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47" creationId="{4932A1D8-4C8D-823C-2571-EF3A6E3E9937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48" creationId="{0B84F753-48AE-A1C1-90C6-E50FD941E448}"/>
          </ac:spMkLst>
        </pc:spChg>
        <pc:spChg chg="mod">
          <ac:chgData name="Eldert Grootenboer" userId="fbe95aa6-f670-4838-bac7-c94df5e74cff" providerId="ADAL" clId="{804E0DE1-8D0A-44F3-A3FB-9DC641F88603}" dt="2023-05-05T15:56:41.818" v="375" actId="1038"/>
          <ac:spMkLst>
            <pc:docMk/>
            <pc:sldMk cId="2714650537" sldId="2076138417"/>
            <ac:spMk id="49" creationId="{03E1EB7A-F2FC-DA26-4460-E8D9B0B12046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53" creationId="{37F59072-7FA3-79A8-3DED-3410ED679182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56" creationId="{BDCB20B2-82C1-25A9-2C73-C168514F5D80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58" creationId="{6CC7D427-F16B-0915-D633-6930C8219E38}"/>
          </ac:spMkLst>
        </pc:spChg>
        <pc:spChg chg="del mod">
          <ac:chgData name="Eldert Grootenboer" userId="fbe95aa6-f670-4838-bac7-c94df5e74cff" providerId="ADAL" clId="{804E0DE1-8D0A-44F3-A3FB-9DC641F88603}" dt="2023-05-05T15:52:52.860" v="246" actId="478"/>
          <ac:spMkLst>
            <pc:docMk/>
            <pc:sldMk cId="2714650537" sldId="2076138417"/>
            <ac:spMk id="59" creationId="{C6E08B67-CF10-8F30-EFAE-DB4242B49CC1}"/>
          </ac:spMkLst>
        </pc:spChg>
        <pc:spChg chg="mod">
          <ac:chgData name="Eldert Grootenboer" userId="fbe95aa6-f670-4838-bac7-c94df5e74cff" providerId="ADAL" clId="{804E0DE1-8D0A-44F3-A3FB-9DC641F88603}" dt="2023-05-05T15:56:41.818" v="375" actId="1038"/>
          <ac:spMkLst>
            <pc:docMk/>
            <pc:sldMk cId="2714650537" sldId="2076138417"/>
            <ac:spMk id="60" creationId="{1E1D4E1E-AFBE-0C05-7F0B-9619729FB5D9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61" creationId="{5DCD7480-DFEC-45AD-97D5-44BAF541C38B}"/>
          </ac:spMkLst>
        </pc:spChg>
        <pc:spChg chg="add del mod">
          <ac:chgData name="Eldert Grootenboer" userId="fbe95aa6-f670-4838-bac7-c94df5e74cff" providerId="ADAL" clId="{804E0DE1-8D0A-44F3-A3FB-9DC641F88603}" dt="2023-05-05T15:54:08.991" v="251" actId="478"/>
          <ac:spMkLst>
            <pc:docMk/>
            <pc:sldMk cId="2714650537" sldId="2076138417"/>
            <ac:spMk id="63" creationId="{D16C1E95-8347-3D22-E294-801DB375E505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64" creationId="{D3109D22-3040-920F-AA88-8F53FF293887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65" creationId="{25552E21-81D8-412B-BC00-3E29FA18DE2C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67" creationId="{2E52A830-0642-1314-927F-B117FE35CC6A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68" creationId="{6DA8E348-17DF-0086-CF40-79FF0449531E}"/>
          </ac:spMkLst>
        </pc:spChg>
        <pc:spChg chg="add del mod">
          <ac:chgData name="Eldert Grootenboer" userId="fbe95aa6-f670-4838-bac7-c94df5e74cff" providerId="ADAL" clId="{804E0DE1-8D0A-44F3-A3FB-9DC641F88603}" dt="2023-05-05T15:54:29.161" v="253" actId="478"/>
          <ac:spMkLst>
            <pc:docMk/>
            <pc:sldMk cId="2714650537" sldId="2076138417"/>
            <ac:spMk id="69" creationId="{3425BD57-78B7-ED7E-66DB-7D8BE51D2912}"/>
          </ac:spMkLst>
        </pc:spChg>
        <pc:spChg chg="mod">
          <ac:chgData name="Eldert Grootenboer" userId="fbe95aa6-f670-4838-bac7-c94df5e74cff" providerId="ADAL" clId="{804E0DE1-8D0A-44F3-A3FB-9DC641F88603}" dt="2023-05-05T15:49:45.861" v="68" actId="207"/>
          <ac:spMkLst>
            <pc:docMk/>
            <pc:sldMk cId="2714650537" sldId="2076138417"/>
            <ac:spMk id="71" creationId="{5BE32DFD-29CF-4B4D-B74A-4F1878FFD453}"/>
          </ac:spMkLst>
        </pc:spChg>
        <pc:spChg chg="mod">
          <ac:chgData name="Eldert Grootenboer" userId="fbe95aa6-f670-4838-bac7-c94df5e74cff" providerId="ADAL" clId="{804E0DE1-8D0A-44F3-A3FB-9DC641F88603}" dt="2023-05-05T15:49:17.820" v="64" actId="207"/>
          <ac:spMkLst>
            <pc:docMk/>
            <pc:sldMk cId="2714650537" sldId="2076138417"/>
            <ac:spMk id="78" creationId="{325FC330-DC4F-45B4-9139-0CE65E10DADE}"/>
          </ac:spMkLst>
        </pc:spChg>
        <pc:spChg chg="add del mod">
          <ac:chgData name="Eldert Grootenboer" userId="fbe95aa6-f670-4838-bac7-c94df5e74cff" providerId="ADAL" clId="{804E0DE1-8D0A-44F3-A3FB-9DC641F88603}" dt="2023-05-05T15:54:33.988" v="254" actId="478"/>
          <ac:spMkLst>
            <pc:docMk/>
            <pc:sldMk cId="2714650537" sldId="2076138417"/>
            <ac:spMk id="79" creationId="{D57B36A2-1F6B-1E86-97D6-B713BCEBAC09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2" creationId="{0BA4F278-A0F9-4DD7-07CF-DB35E90AE50B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3" creationId="{39EAD751-1021-00BD-4EFC-A296A440FE47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4" creationId="{42B54869-E59D-ACC9-61AE-D254C396012D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5" creationId="{B9E8B77F-CBE6-2C1E-0D06-83A3D87D4480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6" creationId="{607B72B8-6EAB-7631-0027-4946D919653B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7" creationId="{1736DDC1-2EFF-60F0-EE6D-F51580ABC576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0" creationId="{A64F5B20-5815-4D04-17B2-3028DA9BD693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2" creationId="{C748A13F-38F2-4FF2-B0E1-672D9064C48F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3" creationId="{29408F6F-3780-F05E-A555-8E0EDDBDC3BE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4" creationId="{CF39AB24-9813-358F-AE08-836A849063A3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5" creationId="{8D7C6D4C-043F-BB2F-C36B-9289C110986E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6" creationId="{62292257-CC26-EFB8-0B07-75AAA115AA75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7" creationId="{940CBFA3-BD5D-AA0B-6CDE-AB4646E7ADDC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8" creationId="{204A385A-BA55-4815-6783-8B0608CB99DE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101" creationId="{0DB2F4AF-C9DE-30F9-870D-AE0912C1134C}"/>
          </ac:spMkLst>
        </pc:spChg>
        <pc:grpChg chg="mod">
          <ac:chgData name="Eldert Grootenboer" userId="fbe95aa6-f670-4838-bac7-c94df5e74cff" providerId="ADAL" clId="{804E0DE1-8D0A-44F3-A3FB-9DC641F88603}" dt="2023-05-05T15:56:41.818" v="375" actId="1038"/>
          <ac:grpSpMkLst>
            <pc:docMk/>
            <pc:sldMk cId="2714650537" sldId="2076138417"/>
            <ac:grpSpMk id="50" creationId="{19A587D1-CC3D-7603-0CDC-7C963DB01121}"/>
          </ac:grpSpMkLst>
        </pc:grpChg>
        <pc:grpChg chg="mod">
          <ac:chgData name="Eldert Grootenboer" userId="fbe95aa6-f670-4838-bac7-c94df5e74cff" providerId="ADAL" clId="{804E0DE1-8D0A-44F3-A3FB-9DC641F88603}" dt="2023-05-05T15:56:41.818" v="375" actId="1038"/>
          <ac:grpSpMkLst>
            <pc:docMk/>
            <pc:sldMk cId="2714650537" sldId="2076138417"/>
            <ac:grpSpMk id="62" creationId="{B4AA9DFD-7BAA-9ED7-EDF0-45C55E879B63}"/>
          </ac:grpSpMkLst>
        </pc:grp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16" creationId="{4B3E8D74-57E7-D7C4-F1A2-F56D2FF36948}"/>
          </ac:picMkLst>
        </pc:pic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17" creationId="{32A1DA23-630A-3D44-4979-F849520CB478}"/>
          </ac:picMkLst>
        </pc:picChg>
        <pc:picChg chg="add mod">
          <ac:chgData name="Eldert Grootenboer" userId="fbe95aa6-f670-4838-bac7-c94df5e74cff" providerId="ADAL" clId="{804E0DE1-8D0A-44F3-A3FB-9DC641F88603}" dt="2023-05-05T15:50:21.861" v="222"/>
          <ac:picMkLst>
            <pc:docMk/>
            <pc:sldMk cId="2714650537" sldId="2076138417"/>
            <ac:picMk id="24" creationId="{1AA7D4C4-879D-E046-CED5-D5E70C7F97A6}"/>
          </ac:picMkLst>
        </pc:pic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31" creationId="{ECCA4972-0ECD-CE7B-4FBB-3B4F0EFC7589}"/>
          </ac:picMkLst>
        </pc:picChg>
        <pc:picChg chg="add mod">
          <ac:chgData name="Eldert Grootenboer" userId="fbe95aa6-f670-4838-bac7-c94df5e74cff" providerId="ADAL" clId="{804E0DE1-8D0A-44F3-A3FB-9DC641F88603}" dt="2023-05-05T15:50:21.861" v="222"/>
          <ac:picMkLst>
            <pc:docMk/>
            <pc:sldMk cId="2714650537" sldId="2076138417"/>
            <ac:picMk id="32" creationId="{2E4C3062-175A-D215-8A13-35ED8BAAB97E}"/>
          </ac:picMkLst>
        </pc:picChg>
        <pc:picChg chg="add del mod">
          <ac:chgData name="Eldert Grootenboer" userId="fbe95aa6-f670-4838-bac7-c94df5e74cff" providerId="ADAL" clId="{804E0DE1-8D0A-44F3-A3FB-9DC641F88603}" dt="2023-05-05T15:54:51.294" v="255" actId="478"/>
          <ac:picMkLst>
            <pc:docMk/>
            <pc:sldMk cId="2714650537" sldId="2076138417"/>
            <ac:picMk id="38" creationId="{BEB4FE2C-DC50-FC32-0FA3-B680469A50CE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39" creationId="{14CE2D84-4E1B-C9F3-46E3-D5CE4CDF10AB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0" creationId="{BEBA52AB-6B50-49B4-8DF3-B27D2EE67F7A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1" creationId="{8C918090-F725-46F6-A726-E325FF9A7A2E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2" creationId="{81737E68-DC89-484E-B6CD-295A38FC878C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3" creationId="{FC0F94A9-82E0-4E01-9854-F36FB44C51C0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5" creationId="{E4BECA80-810F-EDFC-19F0-152647B2E05F}"/>
          </ac:picMkLst>
        </pc:pic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54" creationId="{41390737-DCAC-ACF3-1600-9F9FBC1AE1BB}"/>
          </ac:picMkLst>
        </pc:pic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55" creationId="{7742EFA3-025E-3720-2AF0-62C58C16110D}"/>
          </ac:picMkLst>
        </pc:picChg>
        <pc:picChg chg="add mod">
          <ac:chgData name="Eldert Grootenboer" userId="fbe95aa6-f670-4838-bac7-c94df5e74cff" providerId="ADAL" clId="{804E0DE1-8D0A-44F3-A3FB-9DC641F88603}" dt="2023-05-05T15:50:21.861" v="222"/>
          <ac:picMkLst>
            <pc:docMk/>
            <pc:sldMk cId="2714650537" sldId="2076138417"/>
            <ac:picMk id="80" creationId="{5F433F8B-2D57-318F-BA3B-A56B3C2E50B4}"/>
          </ac:picMkLst>
        </pc:picChg>
        <pc:picChg chg="add mod">
          <ac:chgData name="Eldert Grootenboer" userId="fbe95aa6-f670-4838-bac7-c94df5e74cff" providerId="ADAL" clId="{804E0DE1-8D0A-44F3-A3FB-9DC641F88603}" dt="2023-05-05T15:50:21.861" v="222"/>
          <ac:picMkLst>
            <pc:docMk/>
            <pc:sldMk cId="2714650537" sldId="2076138417"/>
            <ac:picMk id="81" creationId="{828829E6-FD6B-FC0E-231C-36189E191C21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88" creationId="{2F860B15-D350-83D0-2B19-B5192AA60048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89" creationId="{1FC278AB-9952-139A-6ED3-01303325A353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91" creationId="{8C12B727-5FB2-77D8-7B95-4274B482632F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102" creationId="{454E6157-0AC2-BA7E-29A5-76F81AF9228D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103" creationId="{7ADB4036-1F35-313D-EF9B-02558586A743}"/>
          </ac:picMkLst>
        </pc:picChg>
        <pc:picChg chg="mod">
          <ac:chgData name="Eldert Grootenboer" userId="fbe95aa6-f670-4838-bac7-c94df5e74cff" providerId="ADAL" clId="{804E0DE1-8D0A-44F3-A3FB-9DC641F88603}" dt="2023-05-05T15:56:41.818" v="375" actId="1038"/>
          <ac:picMkLst>
            <pc:docMk/>
            <pc:sldMk cId="2714650537" sldId="2076138417"/>
            <ac:picMk id="2050" creationId="{6C124272-C7C9-8BD3-C297-03B313C676AD}"/>
          </ac:picMkLst>
        </pc:picChg>
        <pc:picChg chg="mod">
          <ac:chgData name="Eldert Grootenboer" userId="fbe95aa6-f670-4838-bac7-c94df5e74cff" providerId="ADAL" clId="{804E0DE1-8D0A-44F3-A3FB-9DC641F88603}" dt="2023-05-05T15:56:41.818" v="375" actId="1038"/>
          <ac:picMkLst>
            <pc:docMk/>
            <pc:sldMk cId="2714650537" sldId="2076138417"/>
            <ac:picMk id="2052" creationId="{A91549BF-D53C-7378-0C18-DDE1D353110E}"/>
          </ac:picMkLst>
        </pc:picChg>
        <pc:picChg chg="del">
          <ac:chgData name="Eldert Grootenboer" userId="fbe95aa6-f670-4838-bac7-c94df5e74cff" providerId="ADAL" clId="{804E0DE1-8D0A-44F3-A3FB-9DC641F88603}" dt="2023-05-05T15:56:02.375" v="256" actId="478"/>
          <ac:picMkLst>
            <pc:docMk/>
            <pc:sldMk cId="2714650537" sldId="2076138417"/>
            <ac:picMk id="2054" creationId="{D0BBF3D5-9DB1-37AA-85ED-AA1315AA51B9}"/>
          </ac:picMkLst>
        </pc:picChg>
        <pc:picChg chg="mod">
          <ac:chgData name="Eldert Grootenboer" userId="fbe95aa6-f670-4838-bac7-c94df5e74cff" providerId="ADAL" clId="{804E0DE1-8D0A-44F3-A3FB-9DC641F88603}" dt="2023-05-05T15:56:41.818" v="375" actId="1038"/>
          <ac:picMkLst>
            <pc:docMk/>
            <pc:sldMk cId="2714650537" sldId="2076138417"/>
            <ac:picMk id="2058" creationId="{A2B28051-ED0B-71BF-C7EE-75A9DC984C4F}"/>
          </ac:picMkLst>
        </pc:picChg>
        <pc:picChg chg="mod">
          <ac:chgData name="Eldert Grootenboer" userId="fbe95aa6-f670-4838-bac7-c94df5e74cff" providerId="ADAL" clId="{804E0DE1-8D0A-44F3-A3FB-9DC641F88603}" dt="2023-05-05T15:56:41.818" v="375" actId="1038"/>
          <ac:picMkLst>
            <pc:docMk/>
            <pc:sldMk cId="2714650537" sldId="2076138417"/>
            <ac:picMk id="2062" creationId="{A675E851-C4A7-C087-189E-9E5A2CD5D541}"/>
          </ac:picMkLst>
        </pc:picChg>
        <pc:cxnChg chg="del mod">
          <ac:chgData name="Eldert Grootenboer" userId="fbe95aa6-f670-4838-bac7-c94df5e74cff" providerId="ADAL" clId="{804E0DE1-8D0A-44F3-A3FB-9DC641F88603}" dt="2023-05-05T15:50:10.446" v="173" actId="21"/>
          <ac:cxnSpMkLst>
            <pc:docMk/>
            <pc:sldMk cId="2714650537" sldId="2076138417"/>
            <ac:cxnSpMk id="51" creationId="{E609B104-8FD3-A135-2FE5-A1AD6CE5289D}"/>
          </ac:cxnSpMkLst>
        </pc:cxnChg>
        <pc:cxnChg chg="del mod">
          <ac:chgData name="Eldert Grootenboer" userId="fbe95aa6-f670-4838-bac7-c94df5e74cff" providerId="ADAL" clId="{804E0DE1-8D0A-44F3-A3FB-9DC641F88603}" dt="2023-05-05T15:50:10.446" v="173" actId="21"/>
          <ac:cxnSpMkLst>
            <pc:docMk/>
            <pc:sldMk cId="2714650537" sldId="2076138417"/>
            <ac:cxnSpMk id="52" creationId="{4EDCFE6A-6A5B-3993-75B1-E64CBC769ED2}"/>
          </ac:cxnSpMkLst>
        </pc:cxnChg>
        <pc:cxnChg chg="add mod">
          <ac:chgData name="Eldert Grootenboer" userId="fbe95aa6-f670-4838-bac7-c94df5e74cff" providerId="ADAL" clId="{804E0DE1-8D0A-44F3-A3FB-9DC641F88603}" dt="2023-05-05T15:50:21.861" v="222"/>
          <ac:cxnSpMkLst>
            <pc:docMk/>
            <pc:sldMk cId="2714650537" sldId="2076138417"/>
            <ac:cxnSpMk id="70" creationId="{FFCCD53B-6972-402A-88E7-D722B2DB9147}"/>
          </ac:cxnSpMkLst>
        </pc:cxnChg>
        <pc:cxnChg chg="add mod">
          <ac:chgData name="Eldert Grootenboer" userId="fbe95aa6-f670-4838-bac7-c94df5e74cff" providerId="ADAL" clId="{804E0DE1-8D0A-44F3-A3FB-9DC641F88603}" dt="2023-05-05T15:50:21.861" v="222"/>
          <ac:cxnSpMkLst>
            <pc:docMk/>
            <pc:sldMk cId="2714650537" sldId="2076138417"/>
            <ac:cxnSpMk id="74" creationId="{8D71B239-40B2-3DB0-854F-6E7A8CD8B167}"/>
          </ac:cxnSpMkLst>
        </pc:cxnChg>
        <pc:cxnChg chg="add mod">
          <ac:chgData name="Eldert Grootenboer" userId="fbe95aa6-f670-4838-bac7-c94df5e74cff" providerId="ADAL" clId="{804E0DE1-8D0A-44F3-A3FB-9DC641F88603}" dt="2023-05-05T15:51:37.333" v="239" actId="571"/>
          <ac:cxnSpMkLst>
            <pc:docMk/>
            <pc:sldMk cId="2714650537" sldId="2076138417"/>
            <ac:cxnSpMk id="99" creationId="{EA34A756-68A7-47CC-EB09-AF98E102F289}"/>
          </ac:cxnSpMkLst>
        </pc:cxnChg>
        <pc:cxnChg chg="add mod">
          <ac:chgData name="Eldert Grootenboer" userId="fbe95aa6-f670-4838-bac7-c94df5e74cff" providerId="ADAL" clId="{804E0DE1-8D0A-44F3-A3FB-9DC641F88603}" dt="2023-05-05T15:51:37.333" v="239" actId="571"/>
          <ac:cxnSpMkLst>
            <pc:docMk/>
            <pc:sldMk cId="2714650537" sldId="2076138417"/>
            <ac:cxnSpMk id="100" creationId="{41C99AEE-CDF3-505A-071A-0FC851E56575}"/>
          </ac:cxnSpMkLst>
        </pc:cxnChg>
      </pc:sldChg>
      <pc:sldChg chg="add mod modShow">
        <pc:chgData name="Eldert Grootenboer" userId="fbe95aa6-f670-4838-bac7-c94df5e74cff" providerId="ADAL" clId="{804E0DE1-8D0A-44F3-A3FB-9DC641F88603}" dt="2023-05-05T15:54:02.451" v="250" actId="729"/>
        <pc:sldMkLst>
          <pc:docMk/>
          <pc:sldMk cId="3789232352" sldId="2076138418"/>
        </pc:sldMkLst>
      </pc:sldChg>
    </pc:docChg>
  </pc:docChgLst>
  <pc:docChgLst>
    <pc:chgData name="eldert@eldert.net" userId="fbe95aa6-f670-4838-bac7-c94df5e74cff" providerId="ADAL" clId="{804E0DE1-8D0A-44F3-A3FB-9DC641F88603}"/>
    <pc:docChg chg="undo custSel addSld delSld modSld modMainMaster modSection">
      <pc:chgData name="eldert@eldert.net" userId="fbe95aa6-f670-4838-bac7-c94df5e74cff" providerId="ADAL" clId="{804E0DE1-8D0A-44F3-A3FB-9DC641F88603}" dt="2023-05-16T00:32:11.287" v="366" actId="47"/>
      <pc:docMkLst>
        <pc:docMk/>
      </pc:docMkLst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939890031" sldId="25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939890031" sldId="25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93394388" sldId="25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93394388" sldId="258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15215196" sldId="25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15215196" sldId="259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25500788" sldId="26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25500788" sldId="26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480103081" sldId="26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480103081" sldId="263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572416943" sldId="26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572416943" sldId="26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157605980" sldId="26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157605980" sldId="26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68367691" sldId="26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68367691" sldId="26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559222991" sldId="26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59222991" sldId="26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768538408" sldId="27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768538408" sldId="27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37271691" sldId="27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37271691" sldId="27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271492070" sldId="27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271492070" sldId="27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421389943" sldId="27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421389943" sldId="276"/>
            <ac:spMk id="2" creationId="{291B9D70-B1C3-9BBA-15E3-1D3C47077815}"/>
          </ac:spMkLst>
        </pc:spChg>
      </pc:sldChg>
      <pc:sldChg chg="del mod modShow">
        <pc:chgData name="eldert@eldert.net" userId="fbe95aa6-f670-4838-bac7-c94df5e74cff" providerId="ADAL" clId="{804E0DE1-8D0A-44F3-A3FB-9DC641F88603}" dt="2023-05-15T15:34:11.192" v="35" actId="47"/>
        <pc:sldMkLst>
          <pc:docMk/>
          <pc:sldMk cId="2523950660" sldId="277"/>
        </pc:sldMkLst>
      </pc:sldChg>
      <pc:sldChg chg="del mod modShow">
        <pc:chgData name="eldert@eldert.net" userId="fbe95aa6-f670-4838-bac7-c94df5e74cff" providerId="ADAL" clId="{804E0DE1-8D0A-44F3-A3FB-9DC641F88603}" dt="2023-05-15T15:34:11.192" v="35" actId="47"/>
        <pc:sldMkLst>
          <pc:docMk/>
          <pc:sldMk cId="189185111" sldId="278"/>
        </pc:sldMkLst>
      </pc:sldChg>
      <pc:sldChg chg="del mod modShow">
        <pc:chgData name="eldert@eldert.net" userId="fbe95aa6-f670-4838-bac7-c94df5e74cff" providerId="ADAL" clId="{804E0DE1-8D0A-44F3-A3FB-9DC641F88603}" dt="2023-05-15T15:34:11.192" v="35" actId="47"/>
        <pc:sldMkLst>
          <pc:docMk/>
          <pc:sldMk cId="1544478327" sldId="279"/>
        </pc:sldMkLst>
      </pc:sldChg>
      <pc:sldChg chg="del mod modShow">
        <pc:chgData name="eldert@eldert.net" userId="fbe95aa6-f670-4838-bac7-c94df5e74cff" providerId="ADAL" clId="{804E0DE1-8D0A-44F3-A3FB-9DC641F88603}" dt="2023-05-15T15:34:11.192" v="35" actId="47"/>
        <pc:sldMkLst>
          <pc:docMk/>
          <pc:sldMk cId="3622716434" sldId="280"/>
        </pc:sldMkLst>
      </pc:sldChg>
      <pc:sldChg chg="del mod modShow">
        <pc:chgData name="eldert@eldert.net" userId="fbe95aa6-f670-4838-bac7-c94df5e74cff" providerId="ADAL" clId="{804E0DE1-8D0A-44F3-A3FB-9DC641F88603}" dt="2023-05-15T15:34:11.192" v="35" actId="47"/>
        <pc:sldMkLst>
          <pc:docMk/>
          <pc:sldMk cId="2022564122" sldId="281"/>
        </pc:sldMkLst>
      </pc:sldChg>
      <pc:sldChg chg="del mod modShow">
        <pc:chgData name="eldert@eldert.net" userId="fbe95aa6-f670-4838-bac7-c94df5e74cff" providerId="ADAL" clId="{804E0DE1-8D0A-44F3-A3FB-9DC641F88603}" dt="2023-05-15T15:34:11.192" v="35" actId="47"/>
        <pc:sldMkLst>
          <pc:docMk/>
          <pc:sldMk cId="236790562" sldId="282"/>
        </pc:sldMkLst>
      </pc:sldChg>
      <pc:sldChg chg="del mod modShow">
        <pc:chgData name="eldert@eldert.net" userId="fbe95aa6-f670-4838-bac7-c94df5e74cff" providerId="ADAL" clId="{804E0DE1-8D0A-44F3-A3FB-9DC641F88603}" dt="2023-05-15T15:34:11.192" v="35" actId="47"/>
        <pc:sldMkLst>
          <pc:docMk/>
          <pc:sldMk cId="3348167248" sldId="283"/>
        </pc:sldMkLst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964738228" sldId="28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64738228" sldId="28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54997856" sldId="28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54997856" sldId="28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967460711" sldId="28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967460711" sldId="28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99971320" sldId="28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9971320" sldId="28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885430397" sldId="28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85430397" sldId="28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896998454" sldId="28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896998454" sldId="28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69085147" sldId="29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69085147" sldId="29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83053004" sldId="29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83053004" sldId="29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028329" sldId="29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028329" sldId="29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726518485" sldId="29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726518485" sldId="29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618259401" sldId="29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618259401" sldId="294"/>
            <ac:spMk id="2" creationId="{291B9D70-B1C3-9BBA-15E3-1D3C47077815}"/>
          </ac:spMkLst>
        </pc:spChg>
      </pc:sldChg>
      <pc:sldChg chg="del mod modShow">
        <pc:chgData name="eldert@eldert.net" userId="fbe95aa6-f670-4838-bac7-c94df5e74cff" providerId="ADAL" clId="{804E0DE1-8D0A-44F3-A3FB-9DC641F88603}" dt="2023-05-15T15:34:11.192" v="35" actId="47"/>
        <pc:sldMkLst>
          <pc:docMk/>
          <pc:sldMk cId="3575476283" sldId="295"/>
        </pc:sldMkLst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117671061" sldId="29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117671061" sldId="29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70966192" sldId="30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70966192" sldId="30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94637177" sldId="30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94637177" sldId="30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913043243" sldId="30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13043243" sldId="30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97806355" sldId="30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97806355" sldId="304"/>
            <ac:spMk id="2" creationId="{291B9D70-B1C3-9BBA-15E3-1D3C47077815}"/>
          </ac:spMkLst>
        </pc:spChg>
      </pc:sldChg>
      <pc:sldChg chg="modSp mod modShow">
        <pc:chgData name="eldert@eldert.net" userId="fbe95aa6-f670-4838-bac7-c94df5e74cff" providerId="ADAL" clId="{804E0DE1-8D0A-44F3-A3FB-9DC641F88603}" dt="2023-05-15T20:21:45.991" v="36"/>
        <pc:sldMkLst>
          <pc:docMk/>
          <pc:sldMk cId="2368051268" sldId="30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68051268" sldId="30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73111330" sldId="30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73111330" sldId="30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86615794" sldId="30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86615794" sldId="30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26900059" sldId="30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26900059" sldId="30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44290047" sldId="30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44290047" sldId="30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166831467" sldId="31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166831467" sldId="31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23530458" sldId="31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23530458" sldId="31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409880031" sldId="31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409880031" sldId="31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599159" sldId="31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599159" sldId="31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131979804" sldId="31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131979804" sldId="31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491470440" sldId="31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491470440" sldId="317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47512295" sldId="31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47512295" sldId="318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988942637" sldId="31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988942637" sldId="319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47644315" sldId="32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47644315" sldId="324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734274028" sldId="32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734274028" sldId="326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187675363" sldId="32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187675363" sldId="327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033359354" sldId="32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033359354" sldId="328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101975100" sldId="32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101975100" sldId="329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57912903" sldId="33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57912903" sldId="330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214225272" sldId="33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214225272" sldId="331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511146783" sldId="33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11146783" sldId="332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831889496" sldId="33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31889496" sldId="333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426978366" sldId="33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426978366" sldId="334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877822450" sldId="33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877822450" sldId="335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99378987" sldId="33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99378987" sldId="336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71977601" sldId="33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71977601" sldId="337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74321251" sldId="33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74321251" sldId="338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42563458" sldId="33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42563458" sldId="339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211159624" sldId="34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211159624" sldId="340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150235437" sldId="34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150235437" sldId="341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922365046" sldId="34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22365046" sldId="342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218211747" sldId="34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218211747" sldId="343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61550015" sldId="34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61550015" sldId="34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13051016" sldId="34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13051016" sldId="34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903628152" sldId="34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903628152" sldId="34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32261083" sldId="34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32261083" sldId="34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52863104" sldId="34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2863104" sldId="34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53160117" sldId="34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53160117" sldId="34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150927100" sldId="35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150927100" sldId="35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67034854" sldId="35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67034854" sldId="35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795272167" sldId="35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795272167" sldId="35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954924528" sldId="35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954924528" sldId="353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60826842" sldId="35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60826842" sldId="355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41455219" sldId="35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41455219" sldId="356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76540555" sldId="35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76540555" sldId="357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752285488" sldId="35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752285488" sldId="358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829145162" sldId="35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29145162" sldId="359"/>
            <ac:spMk id="2" creationId="{AE4B183C-40A3-B03D-805D-CC95FA208AD5}"/>
          </ac:spMkLst>
        </pc:spChg>
      </pc:sldChg>
      <pc:sldChg chg="del mod modShow">
        <pc:chgData name="eldert@eldert.net" userId="fbe95aa6-f670-4838-bac7-c94df5e74cff" providerId="ADAL" clId="{804E0DE1-8D0A-44F3-A3FB-9DC641F88603}" dt="2023-05-15T15:33:57.554" v="34" actId="47"/>
        <pc:sldMkLst>
          <pc:docMk/>
          <pc:sldMk cId="913966354" sldId="360"/>
        </pc:sldMkLst>
      </pc:sldChg>
      <pc:sldChg chg="del mod modShow">
        <pc:chgData name="eldert@eldert.net" userId="fbe95aa6-f670-4838-bac7-c94df5e74cff" providerId="ADAL" clId="{804E0DE1-8D0A-44F3-A3FB-9DC641F88603}" dt="2023-05-15T15:33:57.554" v="34" actId="47"/>
        <pc:sldMkLst>
          <pc:docMk/>
          <pc:sldMk cId="1912472603" sldId="362"/>
        </pc:sldMkLst>
      </pc:sldChg>
      <pc:sldChg chg="del mod modShow">
        <pc:chgData name="eldert@eldert.net" userId="fbe95aa6-f670-4838-bac7-c94df5e74cff" providerId="ADAL" clId="{804E0DE1-8D0A-44F3-A3FB-9DC641F88603}" dt="2023-05-15T15:33:57.554" v="34" actId="47"/>
        <pc:sldMkLst>
          <pc:docMk/>
          <pc:sldMk cId="3439825775" sldId="363"/>
        </pc:sldMkLst>
      </pc:sldChg>
      <pc:sldChg chg="del mod modShow">
        <pc:chgData name="eldert@eldert.net" userId="fbe95aa6-f670-4838-bac7-c94df5e74cff" providerId="ADAL" clId="{804E0DE1-8D0A-44F3-A3FB-9DC641F88603}" dt="2023-05-15T15:33:57.554" v="34" actId="47"/>
        <pc:sldMkLst>
          <pc:docMk/>
          <pc:sldMk cId="2951280765" sldId="364"/>
        </pc:sldMkLst>
      </pc:sldChg>
      <pc:sldChg chg="del mod modShow">
        <pc:chgData name="eldert@eldert.net" userId="fbe95aa6-f670-4838-bac7-c94df5e74cff" providerId="ADAL" clId="{804E0DE1-8D0A-44F3-A3FB-9DC641F88603}" dt="2023-05-15T15:33:57.554" v="34" actId="47"/>
        <pc:sldMkLst>
          <pc:docMk/>
          <pc:sldMk cId="212957760" sldId="365"/>
        </pc:sldMkLst>
      </pc:sldChg>
      <pc:sldChg chg="del mod modShow">
        <pc:chgData name="eldert@eldert.net" userId="fbe95aa6-f670-4838-bac7-c94df5e74cff" providerId="ADAL" clId="{804E0DE1-8D0A-44F3-A3FB-9DC641F88603}" dt="2023-05-15T15:33:57.554" v="34" actId="47"/>
        <pc:sldMkLst>
          <pc:docMk/>
          <pc:sldMk cId="2916219714" sldId="366"/>
        </pc:sldMkLst>
      </pc:sldChg>
      <pc:sldChg chg="del mod modShow">
        <pc:chgData name="eldert@eldert.net" userId="fbe95aa6-f670-4838-bac7-c94df5e74cff" providerId="ADAL" clId="{804E0DE1-8D0A-44F3-A3FB-9DC641F88603}" dt="2023-05-15T15:33:57.554" v="34" actId="47"/>
        <pc:sldMkLst>
          <pc:docMk/>
          <pc:sldMk cId="2228934425" sldId="367"/>
        </pc:sldMkLst>
      </pc:sldChg>
      <pc:sldChg chg="del mod modShow">
        <pc:chgData name="eldert@eldert.net" userId="fbe95aa6-f670-4838-bac7-c94df5e74cff" providerId="ADAL" clId="{804E0DE1-8D0A-44F3-A3FB-9DC641F88603}" dt="2023-05-15T15:33:57.554" v="34" actId="47"/>
        <pc:sldMkLst>
          <pc:docMk/>
          <pc:sldMk cId="248109117" sldId="368"/>
        </pc:sldMkLst>
      </pc:sldChg>
      <pc:sldChg chg="del mod modShow">
        <pc:chgData name="eldert@eldert.net" userId="fbe95aa6-f670-4838-bac7-c94df5e74cff" providerId="ADAL" clId="{804E0DE1-8D0A-44F3-A3FB-9DC641F88603}" dt="2023-05-15T15:33:57.554" v="34" actId="47"/>
        <pc:sldMkLst>
          <pc:docMk/>
          <pc:sldMk cId="2017427847" sldId="369"/>
        </pc:sldMkLst>
      </pc:sldChg>
      <pc:sldChg chg="addSp delSp modSp mod">
        <pc:chgData name="eldert@eldert.net" userId="fbe95aa6-f670-4838-bac7-c94df5e74cff" providerId="ADAL" clId="{804E0DE1-8D0A-44F3-A3FB-9DC641F88603}" dt="2023-05-15T20:21:45.991" v="36"/>
        <pc:sldMkLst>
          <pc:docMk/>
          <pc:sldMk cId="130004580" sldId="37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0004580" sldId="370"/>
            <ac:spMk id="2" creationId="{AE4B183C-40A3-B03D-805D-CC95FA208AD5}"/>
          </ac:spMkLst>
        </pc:spChg>
        <pc:spChg chg="add del">
          <ac:chgData name="eldert@eldert.net" userId="fbe95aa6-f670-4838-bac7-c94df5e74cff" providerId="ADAL" clId="{804E0DE1-8D0A-44F3-A3FB-9DC641F88603}" dt="2023-05-15T15:28:08.905" v="15" actId="478"/>
          <ac:spMkLst>
            <pc:docMk/>
            <pc:sldMk cId="130004580" sldId="370"/>
            <ac:spMk id="42" creationId="{441AD906-B53A-AF3A-7170-3250536A20EE}"/>
          </ac:spMkLst>
        </pc:spChg>
        <pc:spChg chg="del mod">
          <ac:chgData name="eldert@eldert.net" userId="fbe95aa6-f670-4838-bac7-c94df5e74cff" providerId="ADAL" clId="{804E0DE1-8D0A-44F3-A3FB-9DC641F88603}" dt="2023-05-15T15:28:12.014" v="16" actId="478"/>
          <ac:spMkLst>
            <pc:docMk/>
            <pc:sldMk cId="130004580" sldId="370"/>
            <ac:spMk id="56" creationId="{AAAFCF71-1FC0-F51B-550F-8F707A272735}"/>
          </ac:spMkLst>
        </pc:spChg>
        <pc:grpChg chg="del mod">
          <ac:chgData name="eldert@eldert.net" userId="fbe95aa6-f670-4838-bac7-c94df5e74cff" providerId="ADAL" clId="{804E0DE1-8D0A-44F3-A3FB-9DC641F88603}" dt="2023-05-15T15:28:04.053" v="13" actId="478"/>
          <ac:grpSpMkLst>
            <pc:docMk/>
            <pc:sldMk cId="130004580" sldId="370"/>
            <ac:grpSpMk id="3" creationId="{2233219C-27AC-42F2-DCD0-BE62CE83F69C}"/>
          </ac:grpSpMkLst>
        </pc:grpChg>
        <pc:grpChg chg="del">
          <ac:chgData name="eldert@eldert.net" userId="fbe95aa6-f670-4838-bac7-c94df5e74cff" providerId="ADAL" clId="{804E0DE1-8D0A-44F3-A3FB-9DC641F88603}" dt="2023-05-15T15:27:54.005" v="9" actId="478"/>
          <ac:grpSpMkLst>
            <pc:docMk/>
            <pc:sldMk cId="130004580" sldId="370"/>
            <ac:grpSpMk id="11" creationId="{8E8979C0-37AA-AFAC-9744-A954C6387674}"/>
          </ac:grpSpMkLst>
        </pc:grpChg>
        <pc:grpChg chg="del">
          <ac:chgData name="eldert@eldert.net" userId="fbe95aa6-f670-4838-bac7-c94df5e74cff" providerId="ADAL" clId="{804E0DE1-8D0A-44F3-A3FB-9DC641F88603}" dt="2023-05-15T15:27:57.926" v="10" actId="478"/>
          <ac:grpSpMkLst>
            <pc:docMk/>
            <pc:sldMk cId="130004580" sldId="370"/>
            <ac:grpSpMk id="63" creationId="{93259E32-E190-FC97-1D25-8E013E3971E1}"/>
          </ac:grpSpMkLst>
        </pc:grpChg>
        <pc:picChg chg="del">
          <ac:chgData name="eldert@eldert.net" userId="fbe95aa6-f670-4838-bac7-c94df5e74cff" providerId="ADAL" clId="{804E0DE1-8D0A-44F3-A3FB-9DC641F88603}" dt="2023-05-15T15:28:04.053" v="13" actId="478"/>
          <ac:picMkLst>
            <pc:docMk/>
            <pc:sldMk cId="130004580" sldId="370"/>
            <ac:picMk id="41" creationId="{E78435BE-B70E-FF49-9FCB-30A1E2C8F63B}"/>
          </ac:picMkLst>
        </pc:picChg>
        <pc:cxnChg chg="mod">
          <ac:chgData name="eldert@eldert.net" userId="fbe95aa6-f670-4838-bac7-c94df5e74cff" providerId="ADAL" clId="{804E0DE1-8D0A-44F3-A3FB-9DC641F88603}" dt="2023-05-15T15:28:08.905" v="15" actId="478"/>
          <ac:cxnSpMkLst>
            <pc:docMk/>
            <pc:sldMk cId="130004580" sldId="370"/>
            <ac:cxnSpMk id="52" creationId="{2CC64E10-069C-08ED-8BDC-CC9105A6564A}"/>
          </ac:cxnSpMkLst>
        </pc:cxnChg>
      </pc:sldChg>
      <pc:sldChg chg="addSp delSp modSp mod">
        <pc:chgData name="eldert@eldert.net" userId="fbe95aa6-f670-4838-bac7-c94df5e74cff" providerId="ADAL" clId="{804E0DE1-8D0A-44F3-A3FB-9DC641F88603}" dt="2023-05-15T20:21:45.991" v="36"/>
        <pc:sldMkLst>
          <pc:docMk/>
          <pc:sldMk cId="2270715744" sldId="37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270715744" sldId="371"/>
            <ac:spMk id="2" creationId="{AE4B183C-40A3-B03D-805D-CC95FA208AD5}"/>
          </ac:spMkLst>
        </pc:spChg>
        <pc:spChg chg="add del">
          <ac:chgData name="eldert@eldert.net" userId="fbe95aa6-f670-4838-bac7-c94df5e74cff" providerId="ADAL" clId="{804E0DE1-8D0A-44F3-A3FB-9DC641F88603}" dt="2023-05-15T15:28:48.061" v="18" actId="478"/>
          <ac:spMkLst>
            <pc:docMk/>
            <pc:sldMk cId="2270715744" sldId="371"/>
            <ac:spMk id="40" creationId="{484A03A3-1076-FB28-9A1C-96B5A1C832C9}"/>
          </ac:spMkLst>
        </pc:spChg>
        <pc:grpChg chg="del">
          <ac:chgData name="eldert@eldert.net" userId="fbe95aa6-f670-4838-bac7-c94df5e74cff" providerId="ADAL" clId="{804E0DE1-8D0A-44F3-A3FB-9DC641F88603}" dt="2023-05-15T15:28:53.208" v="20" actId="478"/>
          <ac:grpSpMkLst>
            <pc:docMk/>
            <pc:sldMk cId="2270715744" sldId="371"/>
            <ac:grpSpMk id="3" creationId="{2233219C-27AC-42F2-DCD0-BE62CE83F69C}"/>
          </ac:grpSpMkLst>
        </pc:grpChg>
        <pc:grpChg chg="del">
          <ac:chgData name="eldert@eldert.net" userId="fbe95aa6-f670-4838-bac7-c94df5e74cff" providerId="ADAL" clId="{804E0DE1-8D0A-44F3-A3FB-9DC641F88603}" dt="2023-05-15T15:29:01.593" v="21" actId="478"/>
          <ac:grpSpMkLst>
            <pc:docMk/>
            <pc:sldMk cId="2270715744" sldId="371"/>
            <ac:grpSpMk id="11" creationId="{8E8979C0-37AA-AFAC-9744-A954C6387674}"/>
          </ac:grpSpMkLst>
        </pc:grpChg>
        <pc:grpChg chg="del">
          <ac:chgData name="eldert@eldert.net" userId="fbe95aa6-f670-4838-bac7-c94df5e74cff" providerId="ADAL" clId="{804E0DE1-8D0A-44F3-A3FB-9DC641F88603}" dt="2023-05-15T15:28:50.571" v="19" actId="478"/>
          <ac:grpSpMkLst>
            <pc:docMk/>
            <pc:sldMk cId="2270715744" sldId="371"/>
            <ac:grpSpMk id="63" creationId="{93259E32-E190-FC97-1D25-8E013E3971E1}"/>
          </ac:grpSpMkLst>
        </pc:grpChg>
        <pc:cxnChg chg="mod">
          <ac:chgData name="eldert@eldert.net" userId="fbe95aa6-f670-4838-bac7-c94df5e74cff" providerId="ADAL" clId="{804E0DE1-8D0A-44F3-A3FB-9DC641F88603}" dt="2023-05-15T15:28:48.061" v="18" actId="478"/>
          <ac:cxnSpMkLst>
            <pc:docMk/>
            <pc:sldMk cId="2270715744" sldId="371"/>
            <ac:cxnSpMk id="50" creationId="{63D61915-0207-9519-7D1F-2229DCC5C427}"/>
          </ac:cxnSpMkLst>
        </pc:cxnChg>
      </pc:sldChg>
      <pc:sldChg chg="del mod modShow">
        <pc:chgData name="eldert@eldert.net" userId="fbe95aa6-f670-4838-bac7-c94df5e74cff" providerId="ADAL" clId="{804E0DE1-8D0A-44F3-A3FB-9DC641F88603}" dt="2023-05-15T15:33:51.783" v="33" actId="47"/>
        <pc:sldMkLst>
          <pc:docMk/>
          <pc:sldMk cId="491449476" sldId="372"/>
        </pc:sldMkLst>
      </pc:sldChg>
      <pc:sldChg chg="del mod modShow">
        <pc:chgData name="eldert@eldert.net" userId="fbe95aa6-f670-4838-bac7-c94df5e74cff" providerId="ADAL" clId="{804E0DE1-8D0A-44F3-A3FB-9DC641F88603}" dt="2023-05-15T15:33:51.783" v="33" actId="47"/>
        <pc:sldMkLst>
          <pc:docMk/>
          <pc:sldMk cId="2618357634" sldId="373"/>
        </pc:sldMkLst>
      </pc:sldChg>
      <pc:sldChg chg="del mod modShow">
        <pc:chgData name="eldert@eldert.net" userId="fbe95aa6-f670-4838-bac7-c94df5e74cff" providerId="ADAL" clId="{804E0DE1-8D0A-44F3-A3FB-9DC641F88603}" dt="2023-05-15T15:33:51.783" v="33" actId="47"/>
        <pc:sldMkLst>
          <pc:docMk/>
          <pc:sldMk cId="1345075189" sldId="374"/>
        </pc:sldMkLst>
      </pc:sldChg>
      <pc:sldChg chg="del mod modShow">
        <pc:chgData name="eldert@eldert.net" userId="fbe95aa6-f670-4838-bac7-c94df5e74cff" providerId="ADAL" clId="{804E0DE1-8D0A-44F3-A3FB-9DC641F88603}" dt="2023-05-15T15:33:51.783" v="33" actId="47"/>
        <pc:sldMkLst>
          <pc:docMk/>
          <pc:sldMk cId="1937954768" sldId="375"/>
        </pc:sldMkLst>
      </pc:sldChg>
      <pc:sldChg chg="delSp modSp add del">
        <pc:chgData name="eldert@eldert.net" userId="fbe95aa6-f670-4838-bac7-c94df5e74cff" providerId="ADAL" clId="{804E0DE1-8D0A-44F3-A3FB-9DC641F88603}" dt="2023-05-15T20:21:45.991" v="36"/>
        <pc:sldMkLst>
          <pc:docMk/>
          <pc:sldMk cId="4122608436" sldId="37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122608436" sldId="376"/>
            <ac:spMk id="2" creationId="{AE4B183C-40A3-B03D-805D-CC95FA208AD5}"/>
          </ac:spMkLst>
        </pc:spChg>
        <pc:grpChg chg="del">
          <ac:chgData name="eldert@eldert.net" userId="fbe95aa6-f670-4838-bac7-c94df5e74cff" providerId="ADAL" clId="{804E0DE1-8D0A-44F3-A3FB-9DC641F88603}" dt="2023-05-15T15:30:09.599" v="26" actId="478"/>
          <ac:grpSpMkLst>
            <pc:docMk/>
            <pc:sldMk cId="4122608436" sldId="376"/>
            <ac:grpSpMk id="11" creationId="{8E8979C0-37AA-AFAC-9744-A954C6387674}"/>
          </ac:grpSpMkLst>
        </pc:grpChg>
      </pc:sldChg>
      <pc:sldChg chg="delSp modSp">
        <pc:chgData name="eldert@eldert.net" userId="fbe95aa6-f670-4838-bac7-c94df5e74cff" providerId="ADAL" clId="{804E0DE1-8D0A-44F3-A3FB-9DC641F88603}" dt="2023-05-15T20:21:45.991" v="36"/>
        <pc:sldMkLst>
          <pc:docMk/>
          <pc:sldMk cId="3857843654" sldId="37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57843654" sldId="377"/>
            <ac:spMk id="2" creationId="{AE4B183C-40A3-B03D-805D-CC95FA208AD5}"/>
          </ac:spMkLst>
        </pc:spChg>
        <pc:grpChg chg="del">
          <ac:chgData name="eldert@eldert.net" userId="fbe95aa6-f670-4838-bac7-c94df5e74cff" providerId="ADAL" clId="{804E0DE1-8D0A-44F3-A3FB-9DC641F88603}" dt="2023-05-15T15:30:19.901" v="27" actId="478"/>
          <ac:grpSpMkLst>
            <pc:docMk/>
            <pc:sldMk cId="3857843654" sldId="377"/>
            <ac:grpSpMk id="11" creationId="{8E8979C0-37AA-AFAC-9744-A954C6387674}"/>
          </ac:grpSpMkLst>
        </pc:grpChg>
      </pc:sldChg>
      <pc:sldChg chg="delSp del mod modShow">
        <pc:chgData name="eldert@eldert.net" userId="fbe95aa6-f670-4838-bac7-c94df5e74cff" providerId="ADAL" clId="{804E0DE1-8D0A-44F3-A3FB-9DC641F88603}" dt="2023-05-15T15:33:48.085" v="32" actId="47"/>
        <pc:sldMkLst>
          <pc:docMk/>
          <pc:sldMk cId="267421641" sldId="378"/>
        </pc:sldMkLst>
        <pc:grpChg chg="del">
          <ac:chgData name="eldert@eldert.net" userId="fbe95aa6-f670-4838-bac7-c94df5e74cff" providerId="ADAL" clId="{804E0DE1-8D0A-44F3-A3FB-9DC641F88603}" dt="2023-05-15T15:30:24.259" v="28" actId="478"/>
          <ac:grpSpMkLst>
            <pc:docMk/>
            <pc:sldMk cId="267421641" sldId="378"/>
            <ac:grpSpMk id="11" creationId="{8E8979C0-37AA-AFAC-9744-A954C6387674}"/>
          </ac:grpSpMkLst>
        </pc:grpChg>
      </pc:sldChg>
      <pc:sldChg chg="del mod modShow">
        <pc:chgData name="eldert@eldert.net" userId="fbe95aa6-f670-4838-bac7-c94df5e74cff" providerId="ADAL" clId="{804E0DE1-8D0A-44F3-A3FB-9DC641F88603}" dt="2023-05-15T15:33:48.085" v="32" actId="47"/>
        <pc:sldMkLst>
          <pc:docMk/>
          <pc:sldMk cId="3079612901" sldId="379"/>
        </pc:sldMkLst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401918932" sldId="38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401918932" sldId="380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52919667" sldId="38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52919667" sldId="381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83632820" sldId="38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83632820" sldId="382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34157164" sldId="38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34157164" sldId="38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690763405" sldId="38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690763405" sldId="38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190639545" sldId="38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190639545" sldId="38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579680037" sldId="38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579680037" sldId="38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75576740" sldId="38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75576740" sldId="38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836151079" sldId="38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836151079" sldId="38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17460171" sldId="38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17460171" sldId="38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78317547" sldId="39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78317547" sldId="39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820995464" sldId="39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820995464" sldId="39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57703442" sldId="39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57703442" sldId="39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379064059" sldId="39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79064059" sldId="39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63241936" sldId="39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63241936" sldId="39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65958013" sldId="39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65958013" sldId="39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132920004" sldId="39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132920004" sldId="39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655610956" sldId="39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655610956" sldId="39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992982677" sldId="40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92982677" sldId="40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852016289" sldId="40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852016289" sldId="40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457842022" sldId="40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457842022" sldId="40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573997931" sldId="40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573997931" sldId="40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175665035" sldId="40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175665035" sldId="407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447666043" sldId="40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447666043" sldId="408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18052727" sldId="40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18052727" sldId="409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29103985" sldId="41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29103985" sldId="410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35830127" sldId="41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35830127" sldId="411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69797930" sldId="41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69797930" sldId="412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904698956" sldId="41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904698956" sldId="413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67440191" sldId="41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67440191" sldId="414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81855860" sldId="41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1855860" sldId="415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5843723" sldId="41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5843723" sldId="416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121443235" sldId="41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121443235" sldId="417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88499438" sldId="41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88499438" sldId="418"/>
            <ac:spMk id="2" creationId="{95590DC0-8A65-7D4A-4396-982EE69148FB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51500245" sldId="42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51500245" sldId="42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85424180" sldId="42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85424180" sldId="42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41214015" sldId="42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41214015" sldId="42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771611913" sldId="42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771611913" sldId="42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65088414" sldId="42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65088414" sldId="42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6480909" sldId="42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6480909" sldId="42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674904848" sldId="42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674904848" sldId="42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12121183" sldId="42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12121183" sldId="42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76442616" sldId="42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76442616" sldId="42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446776855" sldId="43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446776855" sldId="43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756044598" sldId="43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756044598" sldId="43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81756236" sldId="43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81756236" sldId="43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2497797" sldId="43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2497797" sldId="43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5335704" sldId="43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5335704" sldId="43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848600741" sldId="43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848600741" sldId="43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988014483" sldId="43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88014483" sldId="43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517906074" sldId="43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17906074" sldId="43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16348374" sldId="43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16348374" sldId="43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240296297" sldId="43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240296297" sldId="43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107768634" sldId="44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107768634" sldId="44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835446596" sldId="44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835446596" sldId="44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7877096" sldId="44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7877096" sldId="44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637613349" sldId="44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637613349" sldId="44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14235228" sldId="44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14235228" sldId="44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347319398" sldId="44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47319398" sldId="44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492539776" sldId="44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492539776" sldId="44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607627396" sldId="44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607627396" sldId="44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119953852" sldId="44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119953852" sldId="44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8028471" sldId="44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8028471" sldId="44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15568342" sldId="45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15568342" sldId="45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56114514" sldId="45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56114514" sldId="45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62339802" sldId="45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62339802" sldId="45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85839339" sldId="45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85839339" sldId="45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565246178" sldId="45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565246178" sldId="45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80987843" sldId="45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80987843" sldId="45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70164734" sldId="46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70164734" sldId="46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721642927" sldId="46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721642927" sldId="46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40236751" sldId="46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40236751" sldId="46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34929680" sldId="46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4929680" sldId="46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159096142" sldId="46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159096142" sldId="46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30719189" sldId="46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30719189" sldId="46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21826312" sldId="46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21826312" sldId="46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921472511" sldId="47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921472511" sldId="47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44784447" sldId="47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44784447" sldId="47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734865671" sldId="47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734865671" sldId="47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95501289" sldId="47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95501289" sldId="47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54308826" sldId="47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54308826" sldId="47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800916679" sldId="47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800916679" sldId="47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799495138" sldId="47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799495138" sldId="47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53775897" sldId="48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3775897" sldId="48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899108495" sldId="48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899108495" sldId="48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0736145" sldId="48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0736145" sldId="48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88911126" sldId="48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8911126" sldId="48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491302192" sldId="48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491302192" sldId="48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58034836" sldId="48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58034836" sldId="48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36896807" sldId="48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36896807" sldId="48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896075497" sldId="48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896075497" sldId="48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34460205" sldId="48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34460205" sldId="48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21948971" sldId="49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21948971" sldId="49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68134442" sldId="49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68134442" sldId="49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763988714" sldId="49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763988714" sldId="49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85836618" sldId="49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85836618" sldId="49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02017508" sldId="49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02017508" sldId="49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42567607" sldId="49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42567607" sldId="49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850546432" sldId="49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50546432" sldId="49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78422120" sldId="49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78422120" sldId="49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38197736" sldId="49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38197736" sldId="49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05012838" sldId="49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05012838" sldId="49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227560196" sldId="50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227560196" sldId="50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02342317" sldId="50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02342317" sldId="50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408274935" sldId="50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408274935" sldId="50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026084979" sldId="50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026084979" sldId="50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421110077" sldId="50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421110077" sldId="50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77116857" sldId="50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77116857" sldId="50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248094290" sldId="50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248094290" sldId="50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806620576" sldId="50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806620576" sldId="50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04177752" sldId="50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04177752" sldId="50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33673413" sldId="51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33673413" sldId="51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814680847" sldId="51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814680847" sldId="51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81864979" sldId="51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81864979" sldId="51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589437134" sldId="51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89437134" sldId="51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78058244" sldId="51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78058244" sldId="51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497895603" sldId="51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497895603" sldId="51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897355806" sldId="51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897355806" sldId="51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365945034" sldId="51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65945034" sldId="51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862612286" sldId="51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62612286" sldId="51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866041370" sldId="51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866041370" sldId="51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87217722" sldId="52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87217722" sldId="52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16367341" sldId="52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16367341" sldId="52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07652844" sldId="52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07652844" sldId="52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99275376" sldId="52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99275376" sldId="52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91924231" sldId="52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1924231" sldId="52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962648819" sldId="52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962648819" sldId="52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56149144" sldId="53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56149144" sldId="53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11213414" sldId="53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11213414" sldId="53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303487537" sldId="53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03487537" sldId="53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43699550" sldId="53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43699550" sldId="53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212304081" sldId="53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212304081" sldId="53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32973242" sldId="53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32973242" sldId="53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263523924" sldId="53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263523924" sldId="53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97628803" sldId="53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97628803" sldId="53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29413323" sldId="53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29413323" sldId="53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259701436" sldId="53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259701436" sldId="53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75288728" sldId="54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75288728" sldId="54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864127207" sldId="54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864127207" sldId="54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230016004" sldId="54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230016004" sldId="54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174744088" sldId="54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174744088" sldId="54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582730835" sldId="54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82730835" sldId="54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4139656" sldId="54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4139656" sldId="54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69892137" sldId="54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69892137" sldId="54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264229489" sldId="54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264229489" sldId="54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87605757" sldId="54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87605757" sldId="54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80602691" sldId="54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80602691" sldId="54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21414720" sldId="55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21414720" sldId="55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431491451" sldId="55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431491451" sldId="55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5468411" sldId="55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5468411" sldId="55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561550337" sldId="55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561550337" sldId="55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142505607" sldId="55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142505607" sldId="55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89838171" sldId="55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89838171" sldId="55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31270665" sldId="56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31270665" sldId="56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404760768" sldId="56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404760768" sldId="56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104011262" sldId="56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104011262" sldId="56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489801995" sldId="56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489801995" sldId="56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11053327" sldId="56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11053327" sldId="56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659561223" sldId="56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659561223" sldId="56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58153701" sldId="57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58153701" sldId="57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903894401" sldId="57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903894401" sldId="57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589833979" sldId="57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89833979" sldId="57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80885620" sldId="57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80885620" sldId="57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245224786" sldId="57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245224786" sldId="57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3442648" sldId="57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3442648" sldId="57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775670043" sldId="57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775670043" sldId="57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101155158" sldId="57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101155158" sldId="57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65528368" sldId="57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65528368" sldId="57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07266579" sldId="58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07266579" sldId="58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07497039" sldId="58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7497039" sldId="58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086711143" sldId="58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086711143" sldId="58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857917044" sldId="58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857917044" sldId="58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813514834" sldId="58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813514834" sldId="58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34679544" sldId="58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34679544" sldId="585"/>
            <ac:spMk id="2" creationId="{291B9D70-B1C3-9BBA-15E3-1D3C47077815}"/>
          </ac:spMkLst>
        </pc:spChg>
      </pc:sldChg>
      <pc:sldChg chg="modSp mod">
        <pc:chgData name="eldert@eldert.net" userId="fbe95aa6-f670-4838-bac7-c94df5e74cff" providerId="ADAL" clId="{804E0DE1-8D0A-44F3-A3FB-9DC641F88603}" dt="2023-05-15T22:36:21.250" v="341" actId="113"/>
        <pc:sldMkLst>
          <pc:docMk/>
          <pc:sldMk cId="3058169498" sldId="586"/>
        </pc:sldMkLst>
        <pc:spChg chg="mod">
          <ac:chgData name="eldert@eldert.net" userId="fbe95aa6-f670-4838-bac7-c94df5e74cff" providerId="ADAL" clId="{804E0DE1-8D0A-44F3-A3FB-9DC641F88603}" dt="2023-05-15T22:36:17.613" v="340" actId="113"/>
          <ac:spMkLst>
            <pc:docMk/>
            <pc:sldMk cId="3058169498" sldId="586"/>
            <ac:spMk id="2" creationId="{86C28DE3-9A61-4121-90DF-00D740287148}"/>
          </ac:spMkLst>
        </pc:spChg>
        <pc:spChg chg="mod">
          <ac:chgData name="eldert@eldert.net" userId="fbe95aa6-f670-4838-bac7-c94df5e74cff" providerId="ADAL" clId="{804E0DE1-8D0A-44F3-A3FB-9DC641F88603}" dt="2023-05-15T22:36:21.250" v="341" actId="113"/>
          <ac:spMkLst>
            <pc:docMk/>
            <pc:sldMk cId="3058169498" sldId="586"/>
            <ac:spMk id="5" creationId="{FB230F18-5F31-B300-3443-1853C4E9D342}"/>
          </ac:spMkLst>
        </pc:spChg>
      </pc:sldChg>
      <pc:sldChg chg="del">
        <pc:chgData name="eldert@eldert.net" userId="fbe95aa6-f670-4838-bac7-c94df5e74cff" providerId="ADAL" clId="{804E0DE1-8D0A-44F3-A3FB-9DC641F88603}" dt="2023-05-15T20:23:57.654" v="174" actId="47"/>
        <pc:sldMkLst>
          <pc:docMk/>
          <pc:sldMk cId="4048929990" sldId="587"/>
        </pc:sldMkLst>
      </pc:sldChg>
      <pc:sldChg chg="del">
        <pc:chgData name="eldert@eldert.net" userId="fbe95aa6-f670-4838-bac7-c94df5e74cff" providerId="ADAL" clId="{804E0DE1-8D0A-44F3-A3FB-9DC641F88603}" dt="2023-05-15T21:06:13.115" v="333" actId="47"/>
        <pc:sldMkLst>
          <pc:docMk/>
          <pc:sldMk cId="3754704609" sldId="588"/>
        </pc:sldMkLst>
      </pc:sldChg>
      <pc:sldChg chg="del">
        <pc:chgData name="eldert@eldert.net" userId="fbe95aa6-f670-4838-bac7-c94df5e74cff" providerId="ADAL" clId="{804E0DE1-8D0A-44F3-A3FB-9DC641F88603}" dt="2023-05-15T21:06:13.115" v="333" actId="47"/>
        <pc:sldMkLst>
          <pc:docMk/>
          <pc:sldMk cId="1216520834" sldId="589"/>
        </pc:sldMkLst>
      </pc:sldChg>
      <pc:sldChg chg="del">
        <pc:chgData name="eldert@eldert.net" userId="fbe95aa6-f670-4838-bac7-c94df5e74cff" providerId="ADAL" clId="{804E0DE1-8D0A-44F3-A3FB-9DC641F88603}" dt="2023-05-15T21:06:13.115" v="333" actId="47"/>
        <pc:sldMkLst>
          <pc:docMk/>
          <pc:sldMk cId="1084496619" sldId="590"/>
        </pc:sldMkLst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65244907" sldId="59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65244907" sldId="59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14977450" sldId="59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14977450" sldId="59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275356013" sldId="59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275356013" sldId="59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38788852" sldId="59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38788852" sldId="59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375016323" sldId="59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75016323" sldId="59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978340772" sldId="59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78340772" sldId="59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58956424" sldId="60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58956424" sldId="60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35931400" sldId="60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35931400" sldId="60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82789241" sldId="60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82789241" sldId="60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085236010" sldId="60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085236010" sldId="60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182863781" sldId="60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182863781" sldId="60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829490234" sldId="60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829490234" sldId="60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227040101" sldId="60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227040101" sldId="60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87672318" sldId="60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7672318" sldId="60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794909288" sldId="60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794909288" sldId="60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152829040" sldId="60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152829040" sldId="60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36154455" sldId="61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36154455" sldId="61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81613405" sldId="61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81613405" sldId="61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452427094" sldId="61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452427094" sldId="61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20346838" sldId="61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20346838" sldId="61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105802848" sldId="61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105802848" sldId="61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07451636" sldId="61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07451636" sldId="61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41094033" sldId="61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41094033" sldId="61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578113953" sldId="61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578113953" sldId="61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546977192" sldId="62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546977192" sldId="62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70173300" sldId="62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70173300" sldId="62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74934530" sldId="62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74934530" sldId="62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495970617" sldId="62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495970617" sldId="62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526419621" sldId="62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26419621" sldId="62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388959321" sldId="62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88959321" sldId="62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720595698" sldId="62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720595698" sldId="62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422045598" sldId="62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422045598" sldId="62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90094778" sldId="62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0094778" sldId="62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91050573" sldId="62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91050573" sldId="62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215888035" sldId="63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215888035" sldId="63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29777607" sldId="63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29777607" sldId="63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521321870" sldId="63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521321870" sldId="63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708339135" sldId="63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708339135" sldId="63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881633807" sldId="63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881633807" sldId="63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601648057" sldId="63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01648057" sldId="63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920270168" sldId="63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920270168" sldId="63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441157025" sldId="63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441157025" sldId="63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35461366" sldId="63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35461366" sldId="63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164871489" sldId="63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164871489" sldId="63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186898233" sldId="64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186898233" sldId="64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90534267" sldId="64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90534267" sldId="64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92744923" sldId="64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92744923" sldId="64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695585298" sldId="64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695585298" sldId="64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844388192" sldId="64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844388192" sldId="64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218356859" sldId="646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218356859" sldId="646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238030294" sldId="64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238030294" sldId="647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319903546" sldId="64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319903546" sldId="648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077610553" sldId="649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077610553" sldId="649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300093192" sldId="650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00093192" sldId="650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174410511" sldId="65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174410511" sldId="651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2869447" sldId="65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2869447" sldId="652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739620016" sldId="65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739620016" sldId="653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53853304" sldId="65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53853304" sldId="654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900057657" sldId="65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900057657" sldId="655"/>
            <ac:spMk id="2" creationId="{291B9D70-B1C3-9BBA-15E3-1D3C4707781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068892052" sldId="1817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068892052" sldId="1817"/>
            <ac:spMk id="2" creationId="{A37A3607-68A8-43D4-8F4F-69AAF6B0DA72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3372055107" sldId="1818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372055107" sldId="1818"/>
            <ac:spMk id="2" creationId="{037067EF-8984-426E-9D1B-F41A7C3C7584}"/>
          </ac:spMkLst>
        </pc:spChg>
      </pc:sldChg>
      <pc:sldChg chg="modSp mod">
        <pc:chgData name="eldert@eldert.net" userId="fbe95aa6-f670-4838-bac7-c94df5e74cff" providerId="ADAL" clId="{804E0DE1-8D0A-44F3-A3FB-9DC641F88603}" dt="2023-05-15T22:37:22.760" v="352" actId="113"/>
        <pc:sldMkLst>
          <pc:docMk/>
          <pc:sldMk cId="300508688" sldId="1823"/>
        </pc:sldMkLst>
        <pc:spChg chg="mod">
          <ac:chgData name="eldert@eldert.net" userId="fbe95aa6-f670-4838-bac7-c94df5e74cff" providerId="ADAL" clId="{804E0DE1-8D0A-44F3-A3FB-9DC641F88603}" dt="2023-05-15T22:37:22.760" v="352" actId="113"/>
          <ac:spMkLst>
            <pc:docMk/>
            <pc:sldMk cId="300508688" sldId="1823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00508688" sldId="1823"/>
            <ac:spMk id="3" creationId="{FF116781-3EF7-621A-B367-A07B51771A86}"/>
          </ac:spMkLst>
        </pc:spChg>
      </pc:sldChg>
      <pc:sldChg chg="modSp mod">
        <pc:chgData name="eldert@eldert.net" userId="fbe95aa6-f670-4838-bac7-c94df5e74cff" providerId="ADAL" clId="{804E0DE1-8D0A-44F3-A3FB-9DC641F88603}" dt="2023-05-15T22:37:29.373" v="353" actId="113"/>
        <pc:sldMkLst>
          <pc:docMk/>
          <pc:sldMk cId="1301464736" sldId="1824"/>
        </pc:sldMkLst>
        <pc:spChg chg="mod">
          <ac:chgData name="eldert@eldert.net" userId="fbe95aa6-f670-4838-bac7-c94df5e74cff" providerId="ADAL" clId="{804E0DE1-8D0A-44F3-A3FB-9DC641F88603}" dt="2023-05-15T22:37:29.373" v="353" actId="113"/>
          <ac:spMkLst>
            <pc:docMk/>
            <pc:sldMk cId="1301464736" sldId="1824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01464736" sldId="1824"/>
            <ac:spMk id="3" creationId="{FF116781-3EF7-621A-B367-A07B51771A86}"/>
          </ac:spMkLst>
        </pc:spChg>
      </pc:sldChg>
      <pc:sldChg chg="addSp delSp modSp mod">
        <pc:chgData name="eldert@eldert.net" userId="fbe95aa6-f670-4838-bac7-c94df5e74cff" providerId="ADAL" clId="{804E0DE1-8D0A-44F3-A3FB-9DC641F88603}" dt="2023-05-15T22:37:40.351" v="356" actId="113"/>
        <pc:sldMkLst>
          <pc:docMk/>
          <pc:sldMk cId="1523076692" sldId="1825"/>
        </pc:sldMkLst>
        <pc:spChg chg="mod">
          <ac:chgData name="eldert@eldert.net" userId="fbe95aa6-f670-4838-bac7-c94df5e74cff" providerId="ADAL" clId="{804E0DE1-8D0A-44F3-A3FB-9DC641F88603}" dt="2023-05-15T22:37:40.351" v="356" actId="113"/>
          <ac:spMkLst>
            <pc:docMk/>
            <pc:sldMk cId="1523076692" sldId="1825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23076692" sldId="1825"/>
            <ac:spMk id="3" creationId="{FF116781-3EF7-621A-B367-A07B51771A86}"/>
          </ac:spMkLst>
        </pc:spChg>
        <pc:picChg chg="add del">
          <ac:chgData name="eldert@eldert.net" userId="fbe95aa6-f670-4838-bac7-c94df5e74cff" providerId="ADAL" clId="{804E0DE1-8D0A-44F3-A3FB-9DC641F88603}" dt="2023-05-15T22:37:36.047" v="355" actId="22"/>
          <ac:picMkLst>
            <pc:docMk/>
            <pc:sldMk cId="1523076692" sldId="1825"/>
            <ac:picMk id="5" creationId="{9C018764-15F9-094B-6771-209A3FB32F22}"/>
          </ac:picMkLst>
        </pc:picChg>
      </pc:sldChg>
      <pc:sldChg chg="modSp mod">
        <pc:chgData name="eldert@eldert.net" userId="fbe95aa6-f670-4838-bac7-c94df5e74cff" providerId="ADAL" clId="{804E0DE1-8D0A-44F3-A3FB-9DC641F88603}" dt="2023-05-15T22:37:48.437" v="357" actId="113"/>
        <pc:sldMkLst>
          <pc:docMk/>
          <pc:sldMk cId="2131378945" sldId="1826"/>
        </pc:sldMkLst>
        <pc:spChg chg="mod">
          <ac:chgData name="eldert@eldert.net" userId="fbe95aa6-f670-4838-bac7-c94df5e74cff" providerId="ADAL" clId="{804E0DE1-8D0A-44F3-A3FB-9DC641F88603}" dt="2023-05-15T22:37:48.437" v="357" actId="113"/>
          <ac:spMkLst>
            <pc:docMk/>
            <pc:sldMk cId="2131378945" sldId="1826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131378945" sldId="1826"/>
            <ac:spMk id="3" creationId="{FF116781-3EF7-621A-B367-A07B51771A86}"/>
          </ac:spMkLst>
        </pc:spChg>
      </pc:sldChg>
      <pc:sldChg chg="modSp mod">
        <pc:chgData name="eldert@eldert.net" userId="fbe95aa6-f670-4838-bac7-c94df5e74cff" providerId="ADAL" clId="{804E0DE1-8D0A-44F3-A3FB-9DC641F88603}" dt="2023-05-15T22:37:55.415" v="358" actId="113"/>
        <pc:sldMkLst>
          <pc:docMk/>
          <pc:sldMk cId="2046843264" sldId="1827"/>
        </pc:sldMkLst>
        <pc:spChg chg="mod">
          <ac:chgData name="eldert@eldert.net" userId="fbe95aa6-f670-4838-bac7-c94df5e74cff" providerId="ADAL" clId="{804E0DE1-8D0A-44F3-A3FB-9DC641F88603}" dt="2023-05-15T22:37:55.415" v="358" actId="113"/>
          <ac:spMkLst>
            <pc:docMk/>
            <pc:sldMk cId="2046843264" sldId="1827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046843264" sldId="1827"/>
            <ac:spMk id="3" creationId="{FF116781-3EF7-621A-B367-A07B51771A86}"/>
          </ac:spMkLst>
        </pc:spChg>
      </pc:sldChg>
      <pc:sldChg chg="modSp mod">
        <pc:chgData name="eldert@eldert.net" userId="fbe95aa6-f670-4838-bac7-c94df5e74cff" providerId="ADAL" clId="{804E0DE1-8D0A-44F3-A3FB-9DC641F88603}" dt="2023-05-15T22:38:02.550" v="359" actId="113"/>
        <pc:sldMkLst>
          <pc:docMk/>
          <pc:sldMk cId="3053710844" sldId="1828"/>
        </pc:sldMkLst>
        <pc:spChg chg="mod">
          <ac:chgData name="eldert@eldert.net" userId="fbe95aa6-f670-4838-bac7-c94df5e74cff" providerId="ADAL" clId="{804E0DE1-8D0A-44F3-A3FB-9DC641F88603}" dt="2023-05-15T22:38:02.550" v="359" actId="113"/>
          <ac:spMkLst>
            <pc:docMk/>
            <pc:sldMk cId="3053710844" sldId="1828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053710844" sldId="1828"/>
            <ac:spMk id="3" creationId="{FF116781-3EF7-621A-B367-A07B51771A86}"/>
          </ac:spMkLst>
        </pc:spChg>
      </pc:sldChg>
      <pc:sldChg chg="modSp mod">
        <pc:chgData name="eldert@eldert.net" userId="fbe95aa6-f670-4838-bac7-c94df5e74cff" providerId="ADAL" clId="{804E0DE1-8D0A-44F3-A3FB-9DC641F88603}" dt="2023-05-15T22:38:08.381" v="360" actId="113"/>
        <pc:sldMkLst>
          <pc:docMk/>
          <pc:sldMk cId="2114091129" sldId="1829"/>
        </pc:sldMkLst>
        <pc:spChg chg="mod">
          <ac:chgData name="eldert@eldert.net" userId="fbe95aa6-f670-4838-bac7-c94df5e74cff" providerId="ADAL" clId="{804E0DE1-8D0A-44F3-A3FB-9DC641F88603}" dt="2023-05-15T22:38:08.381" v="360" actId="113"/>
          <ac:spMkLst>
            <pc:docMk/>
            <pc:sldMk cId="2114091129" sldId="1829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114091129" sldId="1829"/>
            <ac:spMk id="3" creationId="{FF116781-3EF7-621A-B367-A07B51771A86}"/>
          </ac:spMkLst>
        </pc:spChg>
      </pc:sldChg>
      <pc:sldChg chg="modSp mod">
        <pc:chgData name="eldert@eldert.net" userId="fbe95aa6-f670-4838-bac7-c94df5e74cff" providerId="ADAL" clId="{804E0DE1-8D0A-44F3-A3FB-9DC641F88603}" dt="2023-05-15T22:38:18.285" v="361" actId="113"/>
        <pc:sldMkLst>
          <pc:docMk/>
          <pc:sldMk cId="1390304715" sldId="1830"/>
        </pc:sldMkLst>
        <pc:spChg chg="mod">
          <ac:chgData name="eldert@eldert.net" userId="fbe95aa6-f670-4838-bac7-c94df5e74cff" providerId="ADAL" clId="{804E0DE1-8D0A-44F3-A3FB-9DC641F88603}" dt="2023-05-15T22:38:18.285" v="361" actId="113"/>
          <ac:spMkLst>
            <pc:docMk/>
            <pc:sldMk cId="1390304715" sldId="1830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390304715" sldId="1830"/>
            <ac:spMk id="3" creationId="{FF116781-3EF7-621A-B367-A07B51771A86}"/>
          </ac:spMkLst>
        </pc:spChg>
      </pc:sldChg>
      <pc:sldChg chg="modSp mod">
        <pc:chgData name="eldert@eldert.net" userId="fbe95aa6-f670-4838-bac7-c94df5e74cff" providerId="ADAL" clId="{804E0DE1-8D0A-44F3-A3FB-9DC641F88603}" dt="2023-05-15T22:38:25.530" v="362" actId="113"/>
        <pc:sldMkLst>
          <pc:docMk/>
          <pc:sldMk cId="2818539180" sldId="1831"/>
        </pc:sldMkLst>
        <pc:spChg chg="mod">
          <ac:chgData name="eldert@eldert.net" userId="fbe95aa6-f670-4838-bac7-c94df5e74cff" providerId="ADAL" clId="{804E0DE1-8D0A-44F3-A3FB-9DC641F88603}" dt="2023-05-15T22:38:25.530" v="362" actId="113"/>
          <ac:spMkLst>
            <pc:docMk/>
            <pc:sldMk cId="2818539180" sldId="1831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818539180" sldId="1831"/>
            <ac:spMk id="3" creationId="{FF116781-3EF7-621A-B367-A07B51771A86}"/>
          </ac:spMkLst>
        </pc:spChg>
      </pc:sldChg>
      <pc:sldChg chg="modSp mod">
        <pc:chgData name="eldert@eldert.net" userId="fbe95aa6-f670-4838-bac7-c94df5e74cff" providerId="ADAL" clId="{804E0DE1-8D0A-44F3-A3FB-9DC641F88603}" dt="2023-05-15T22:38:31.957" v="363" actId="113"/>
        <pc:sldMkLst>
          <pc:docMk/>
          <pc:sldMk cId="1774827355" sldId="1832"/>
        </pc:sldMkLst>
        <pc:spChg chg="mod">
          <ac:chgData name="eldert@eldert.net" userId="fbe95aa6-f670-4838-bac7-c94df5e74cff" providerId="ADAL" clId="{804E0DE1-8D0A-44F3-A3FB-9DC641F88603}" dt="2023-05-15T22:38:31.957" v="363" actId="113"/>
          <ac:spMkLst>
            <pc:docMk/>
            <pc:sldMk cId="1774827355" sldId="1832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774827355" sldId="1832"/>
            <ac:spMk id="3" creationId="{FF116781-3EF7-621A-B367-A07B51771A86}"/>
          </ac:spMkLst>
        </pc:spChg>
      </pc:sldChg>
      <pc:sldChg chg="modSp mod">
        <pc:chgData name="eldert@eldert.net" userId="fbe95aa6-f670-4838-bac7-c94df5e74cff" providerId="ADAL" clId="{804E0DE1-8D0A-44F3-A3FB-9DC641F88603}" dt="2023-05-15T22:38:38.561" v="364" actId="113"/>
        <pc:sldMkLst>
          <pc:docMk/>
          <pc:sldMk cId="29776937" sldId="1833"/>
        </pc:sldMkLst>
        <pc:spChg chg="mod">
          <ac:chgData name="eldert@eldert.net" userId="fbe95aa6-f670-4838-bac7-c94df5e74cff" providerId="ADAL" clId="{804E0DE1-8D0A-44F3-A3FB-9DC641F88603}" dt="2023-05-15T22:38:38.561" v="364" actId="113"/>
          <ac:spMkLst>
            <pc:docMk/>
            <pc:sldMk cId="29776937" sldId="1833"/>
            <ac:spMk id="2" creationId="{12184FAC-CE46-D34B-10C9-166E785C983E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776937" sldId="1833"/>
            <ac:spMk id="3" creationId="{FF116781-3EF7-621A-B367-A07B51771A86}"/>
          </ac:spMkLst>
        </pc:spChg>
      </pc:sldChg>
      <pc:sldChg chg="modSp mod">
        <pc:chgData name="eldert@eldert.net" userId="fbe95aa6-f670-4838-bac7-c94df5e74cff" providerId="ADAL" clId="{804E0DE1-8D0A-44F3-A3FB-9DC641F88603}" dt="2023-05-15T20:30:14.943" v="223" actId="207"/>
        <pc:sldMkLst>
          <pc:docMk/>
          <pc:sldMk cId="3813191564" sldId="1834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3813191564" sldId="1834"/>
            <ac:spMk id="3" creationId="{255BF380-8C8F-8084-1968-D8F677F6B00A}"/>
          </ac:spMkLst>
        </pc:spChg>
        <pc:spChg chg="mod">
          <ac:chgData name="eldert@eldert.net" userId="fbe95aa6-f670-4838-bac7-c94df5e74cff" providerId="ADAL" clId="{804E0DE1-8D0A-44F3-A3FB-9DC641F88603}" dt="2023-05-15T20:30:14.943" v="223" actId="207"/>
          <ac:spMkLst>
            <pc:docMk/>
            <pc:sldMk cId="3813191564" sldId="1834"/>
            <ac:spMk id="4" creationId="{4833E932-D0F9-40E6-BBE5-554A41F91277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1296984392" sldId="1835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296984392" sldId="1835"/>
            <ac:spMk id="2" creationId="{C367AF16-6D28-41AE-8CA1-87C3A03D7A19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296984392" sldId="1835"/>
            <ac:spMk id="3" creationId="{C1A66CA2-0D35-4E6A-A2F1-DA5BA3EA2676}"/>
          </ac:spMkLst>
        </pc:spChg>
      </pc:sldChg>
      <pc:sldChg chg="modSp mod">
        <pc:chgData name="eldert@eldert.net" userId="fbe95aa6-f670-4838-bac7-c94df5e74cff" providerId="ADAL" clId="{804E0DE1-8D0A-44F3-A3FB-9DC641F88603}" dt="2023-05-15T20:31:05.046" v="328" actId="1035"/>
        <pc:sldMkLst>
          <pc:docMk/>
          <pc:sldMk cId="1654899471" sldId="2115"/>
        </pc:sldMkLst>
        <pc:spChg chg="mod">
          <ac:chgData name="eldert@eldert.net" userId="fbe95aa6-f670-4838-bac7-c94df5e74cff" providerId="ADAL" clId="{804E0DE1-8D0A-44F3-A3FB-9DC641F88603}" dt="2023-05-15T20:30:45.161" v="278" actId="1036"/>
          <ac:spMkLst>
            <pc:docMk/>
            <pc:sldMk cId="1654899471" sldId="2115"/>
            <ac:spMk id="2" creationId="{2FC7DAD2-53AD-4340-95DA-62666FA42F02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654899471" sldId="2115"/>
            <ac:spMk id="4" creationId="{3CF2DA81-F241-4318-B4F4-C49B0D8CEE15}"/>
          </ac:spMkLst>
        </pc:spChg>
        <pc:picChg chg="mod">
          <ac:chgData name="eldert@eldert.net" userId="fbe95aa6-f670-4838-bac7-c94df5e74cff" providerId="ADAL" clId="{804E0DE1-8D0A-44F3-A3FB-9DC641F88603}" dt="2023-05-15T20:30:58.855" v="301" actId="1036"/>
          <ac:picMkLst>
            <pc:docMk/>
            <pc:sldMk cId="1654899471" sldId="2115"/>
            <ac:picMk id="6" creationId="{0D482D22-412C-4753-8699-B06BAA3BCC27}"/>
          </ac:picMkLst>
        </pc:picChg>
        <pc:picChg chg="mod">
          <ac:chgData name="eldert@eldert.net" userId="fbe95aa6-f670-4838-bac7-c94df5e74cff" providerId="ADAL" clId="{804E0DE1-8D0A-44F3-A3FB-9DC641F88603}" dt="2023-05-15T20:31:05.046" v="328" actId="1035"/>
          <ac:picMkLst>
            <pc:docMk/>
            <pc:sldMk cId="1654899471" sldId="2115"/>
            <ac:picMk id="9" creationId="{E9309CF4-13EA-76A0-316B-018AE1AA5349}"/>
          </ac:picMkLst>
        </pc:picChg>
        <pc:picChg chg="mod">
          <ac:chgData name="eldert@eldert.net" userId="fbe95aa6-f670-4838-bac7-c94df5e74cff" providerId="ADAL" clId="{804E0DE1-8D0A-44F3-A3FB-9DC641F88603}" dt="2023-05-15T20:30:54.693" v="283" actId="1036"/>
          <ac:picMkLst>
            <pc:docMk/>
            <pc:sldMk cId="1654899471" sldId="2115"/>
            <ac:picMk id="11" creationId="{8F57737D-3AE5-4113-8B7A-6D8AFEA6E254}"/>
          </ac:picMkLst>
        </pc:picChg>
        <pc:picChg chg="mod">
          <ac:chgData name="eldert@eldert.net" userId="fbe95aa6-f670-4838-bac7-c94df5e74cff" providerId="ADAL" clId="{804E0DE1-8D0A-44F3-A3FB-9DC641F88603}" dt="2023-05-15T20:30:52.011" v="282" actId="1036"/>
          <ac:picMkLst>
            <pc:docMk/>
            <pc:sldMk cId="1654899471" sldId="2115"/>
            <ac:picMk id="14" creationId="{A80EF026-D94E-4865-9984-F26F22878375}"/>
          </ac:picMkLst>
        </pc:picChg>
      </pc:sldChg>
      <pc:sldChg chg="modSp mod setBg">
        <pc:chgData name="eldert@eldert.net" userId="fbe95aa6-f670-4838-bac7-c94df5e74cff" providerId="ADAL" clId="{804E0DE1-8D0A-44F3-A3FB-9DC641F88603}" dt="2023-05-15T22:37:01.816" v="346" actId="113"/>
        <pc:sldMkLst>
          <pc:docMk/>
          <pc:sldMk cId="2658160290" sldId="2116"/>
        </pc:sldMkLst>
        <pc:spChg chg="mod">
          <ac:chgData name="eldert@eldert.net" userId="fbe95aa6-f670-4838-bac7-c94df5e74cff" providerId="ADAL" clId="{804E0DE1-8D0A-44F3-A3FB-9DC641F88603}" dt="2023-05-15T22:37:01.816" v="346" actId="113"/>
          <ac:spMkLst>
            <pc:docMk/>
            <pc:sldMk cId="2658160290" sldId="2116"/>
            <ac:spMk id="2" creationId="{0F15F3B0-FD0D-5E73-E32E-00E2A649484A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658160290" sldId="2116"/>
            <ac:spMk id="3" creationId="{FCA50496-9AF5-DE54-BA18-E9203BAE4FF0}"/>
          </ac:spMkLst>
        </pc:spChg>
      </pc:sldChg>
      <pc:sldChg chg="addSp delSp modSp mod setBg">
        <pc:chgData name="eldert@eldert.net" userId="fbe95aa6-f670-4838-bac7-c94df5e74cff" providerId="ADAL" clId="{804E0DE1-8D0A-44F3-A3FB-9DC641F88603}" dt="2023-05-15T22:37:11.381" v="351" actId="22"/>
        <pc:sldMkLst>
          <pc:docMk/>
          <pc:sldMk cId="1505387955" sldId="2117"/>
        </pc:sldMkLst>
        <pc:spChg chg="mod">
          <ac:chgData name="eldert@eldert.net" userId="fbe95aa6-f670-4838-bac7-c94df5e74cff" providerId="ADAL" clId="{804E0DE1-8D0A-44F3-A3FB-9DC641F88603}" dt="2023-05-15T22:37:09.554" v="349" actId="113"/>
          <ac:spMkLst>
            <pc:docMk/>
            <pc:sldMk cId="1505387955" sldId="2117"/>
            <ac:spMk id="2" creationId="{D35872F6-5718-97D8-2BCF-078F2EA42C68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1505387955" sldId="2117"/>
            <ac:spMk id="3" creationId="{E47785DD-23BF-602E-4390-04B7F75D3103}"/>
          </ac:spMkLst>
        </pc:spChg>
        <pc:picChg chg="add del">
          <ac:chgData name="eldert@eldert.net" userId="fbe95aa6-f670-4838-bac7-c94df5e74cff" providerId="ADAL" clId="{804E0DE1-8D0A-44F3-A3FB-9DC641F88603}" dt="2023-05-15T22:37:08.138" v="348" actId="22"/>
          <ac:picMkLst>
            <pc:docMk/>
            <pc:sldMk cId="1505387955" sldId="2117"/>
            <ac:picMk id="5" creationId="{458C8857-C623-8391-0ECE-4ECAEB2D454C}"/>
          </ac:picMkLst>
        </pc:picChg>
        <pc:picChg chg="add del">
          <ac:chgData name="eldert@eldert.net" userId="fbe95aa6-f670-4838-bac7-c94df5e74cff" providerId="ADAL" clId="{804E0DE1-8D0A-44F3-A3FB-9DC641F88603}" dt="2023-05-15T22:37:11.381" v="351" actId="22"/>
          <ac:picMkLst>
            <pc:docMk/>
            <pc:sldMk cId="1505387955" sldId="2117"/>
            <ac:picMk id="7" creationId="{9EF34B1A-8BD9-90CC-09A8-5EB1805E4246}"/>
          </ac:picMkLst>
        </pc:picChg>
      </pc:sldChg>
      <pc:sldChg chg="modSp mod setBg">
        <pc:chgData name="eldert@eldert.net" userId="fbe95aa6-f670-4838-bac7-c94df5e74cff" providerId="ADAL" clId="{804E0DE1-8D0A-44F3-A3FB-9DC641F88603}" dt="2023-05-15T22:36:28.969" v="342" actId="113"/>
        <pc:sldMkLst>
          <pc:docMk/>
          <pc:sldMk cId="2506746476" sldId="2118"/>
        </pc:sldMkLst>
        <pc:spChg chg="mod">
          <ac:chgData name="eldert@eldert.net" userId="fbe95aa6-f670-4838-bac7-c94df5e74cff" providerId="ADAL" clId="{804E0DE1-8D0A-44F3-A3FB-9DC641F88603}" dt="2023-05-15T22:36:28.969" v="342" actId="113"/>
          <ac:spMkLst>
            <pc:docMk/>
            <pc:sldMk cId="2506746476" sldId="2118"/>
            <ac:spMk id="3" creationId="{9234146E-57E2-B9A7-C88F-8552D98F897D}"/>
          </ac:spMkLst>
        </pc:spChg>
        <pc:spChg chg="mod">
          <ac:chgData name="eldert@eldert.net" userId="fbe95aa6-f670-4838-bac7-c94df5e74cff" providerId="ADAL" clId="{804E0DE1-8D0A-44F3-A3FB-9DC641F88603}" dt="2023-05-15T20:26:09.232" v="187" actId="113"/>
          <ac:spMkLst>
            <pc:docMk/>
            <pc:sldMk cId="2506746476" sldId="2118"/>
            <ac:spMk id="4" creationId="{8586DB2F-5B04-B8E2-8E60-5DF0C577849E}"/>
          </ac:spMkLst>
        </pc:spChg>
      </pc:sldChg>
      <pc:sldChg chg="addSp delSp modSp mod">
        <pc:chgData name="eldert@eldert.net" userId="fbe95aa6-f670-4838-bac7-c94df5e74cff" providerId="ADAL" clId="{804E0DE1-8D0A-44F3-A3FB-9DC641F88603}" dt="2023-05-15T22:36:46.561" v="345" actId="113"/>
        <pc:sldMkLst>
          <pc:docMk/>
          <pc:sldMk cId="296787075" sldId="2119"/>
        </pc:sldMkLst>
        <pc:spChg chg="mod">
          <ac:chgData name="eldert@eldert.net" userId="fbe95aa6-f670-4838-bac7-c94df5e74cff" providerId="ADAL" clId="{804E0DE1-8D0A-44F3-A3FB-9DC641F88603}" dt="2023-05-15T22:36:46.561" v="345" actId="113"/>
          <ac:spMkLst>
            <pc:docMk/>
            <pc:sldMk cId="296787075" sldId="2119"/>
            <ac:spMk id="3" creationId="{A1725D3F-A2AE-B35A-92D4-5777044970B6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96787075" sldId="2119"/>
            <ac:spMk id="4" creationId="{0CA249F1-7305-BF88-E035-FD1C6074A347}"/>
          </ac:spMkLst>
        </pc:spChg>
        <pc:picChg chg="add del">
          <ac:chgData name="eldert@eldert.net" userId="fbe95aa6-f670-4838-bac7-c94df5e74cff" providerId="ADAL" clId="{804E0DE1-8D0A-44F3-A3FB-9DC641F88603}" dt="2023-05-15T22:36:43.011" v="344" actId="22"/>
          <ac:picMkLst>
            <pc:docMk/>
            <pc:sldMk cId="296787075" sldId="2119"/>
            <ac:picMk id="5" creationId="{D433202D-932B-1CEA-07B5-802313FCA89C}"/>
          </ac:picMkLst>
        </pc:picChg>
      </pc:sldChg>
      <pc:sldChg chg="del mod modShow">
        <pc:chgData name="eldert@eldert.net" userId="fbe95aa6-f670-4838-bac7-c94df5e74cff" providerId="ADAL" clId="{804E0DE1-8D0A-44F3-A3FB-9DC641F88603}" dt="2023-05-15T15:33:51.783" v="33" actId="47"/>
        <pc:sldMkLst>
          <pc:docMk/>
          <pc:sldMk cId="1469391378" sldId="2120"/>
        </pc:sldMkLst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2113024393" sldId="2121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2113024393" sldId="2121"/>
            <ac:spMk id="2" creationId="{AE4B183C-40A3-B03D-805D-CC95FA208AD5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647604765" sldId="2122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47604765" sldId="2122"/>
            <ac:spMk id="2" creationId="{9258FA11-A8E3-4DA3-A3B2-5D0F0D20B3A5}"/>
          </ac:spMkLst>
        </pc:spChg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647604765" sldId="2122"/>
            <ac:spMk id="4" creationId="{24BD85A8-64B8-42C4-8458-F380174F118F}"/>
          </ac:spMkLst>
        </pc:spChg>
      </pc:sldChg>
      <pc:sldChg chg="modSp">
        <pc:chgData name="eldert@eldert.net" userId="fbe95aa6-f670-4838-bac7-c94df5e74cff" providerId="ADAL" clId="{804E0DE1-8D0A-44F3-A3FB-9DC641F88603}" dt="2023-05-15T20:21:45.991" v="36"/>
        <pc:sldMkLst>
          <pc:docMk/>
          <pc:sldMk cId="425924584" sldId="2123"/>
        </pc:sldMkLst>
        <pc:spChg chg="mod">
          <ac:chgData name="eldert@eldert.net" userId="fbe95aa6-f670-4838-bac7-c94df5e74cff" providerId="ADAL" clId="{804E0DE1-8D0A-44F3-A3FB-9DC641F88603}" dt="2023-05-15T20:21:45.991" v="36"/>
          <ac:spMkLst>
            <pc:docMk/>
            <pc:sldMk cId="425924584" sldId="2123"/>
            <ac:spMk id="7" creationId="{BE43BDA6-C2B1-4E6C-A865-AFFC54472413}"/>
          </ac:spMkLst>
        </pc:spChg>
      </pc:sldChg>
      <pc:sldChg chg="del">
        <pc:chgData name="eldert@eldert.net" userId="fbe95aa6-f670-4838-bac7-c94df5e74cff" providerId="ADAL" clId="{804E0DE1-8D0A-44F3-A3FB-9DC641F88603}" dt="2023-05-16T00:32:11.287" v="366" actId="47"/>
        <pc:sldMkLst>
          <pc:docMk/>
          <pc:sldMk cId="2714650537" sldId="2076138417"/>
        </pc:sldMkLst>
      </pc:sldChg>
      <pc:sldChg chg="add setBg">
        <pc:chgData name="eldert@eldert.net" userId="fbe95aa6-f670-4838-bac7-c94df5e74cff" providerId="ADAL" clId="{804E0DE1-8D0A-44F3-A3FB-9DC641F88603}" dt="2023-05-15T20:23:50.072" v="173"/>
        <pc:sldMkLst>
          <pc:docMk/>
          <pc:sldMk cId="3496232911" sldId="2076138418"/>
        </pc:sldMkLst>
      </pc:sldChg>
      <pc:sldChg chg="del">
        <pc:chgData name="eldert@eldert.net" userId="fbe95aa6-f670-4838-bac7-c94df5e74cff" providerId="ADAL" clId="{804E0DE1-8D0A-44F3-A3FB-9DC641F88603}" dt="2023-05-15T15:24:18.807" v="0" actId="47"/>
        <pc:sldMkLst>
          <pc:docMk/>
          <pc:sldMk cId="3789232352" sldId="2076138418"/>
        </pc:sldMkLst>
      </pc:sldChg>
      <pc:sldChg chg="add">
        <pc:chgData name="eldert@eldert.net" userId="fbe95aa6-f670-4838-bac7-c94df5e74cff" providerId="ADAL" clId="{804E0DE1-8D0A-44F3-A3FB-9DC641F88603}" dt="2023-05-16T00:32:06.848" v="365"/>
        <pc:sldMkLst>
          <pc:docMk/>
          <pc:sldMk cId="3722172289" sldId="2076138419"/>
        </pc:sldMkLst>
      </pc:sldChg>
      <pc:sldMasterChg chg="delSldLayout">
        <pc:chgData name="eldert@eldert.net" userId="fbe95aa6-f670-4838-bac7-c94df5e74cff" providerId="ADAL" clId="{804E0DE1-8D0A-44F3-A3FB-9DC641F88603}" dt="2023-05-16T00:32:11.287" v="366" actId="47"/>
        <pc:sldMasterMkLst>
          <pc:docMk/>
          <pc:sldMasterMk cId="3319527399" sldId="2147483693"/>
        </pc:sldMasterMkLst>
        <pc:sldLayoutChg chg="del">
          <pc:chgData name="eldert@eldert.net" userId="fbe95aa6-f670-4838-bac7-c94df5e74cff" providerId="ADAL" clId="{804E0DE1-8D0A-44F3-A3FB-9DC641F88603}" dt="2023-05-15T20:23:57.654" v="174" actId="47"/>
          <pc:sldLayoutMkLst>
            <pc:docMk/>
            <pc:sldMasterMk cId="3319527399" sldId="2147483693"/>
            <pc:sldLayoutMk cId="3975189306" sldId="2147483715"/>
          </pc:sldLayoutMkLst>
        </pc:sldLayoutChg>
        <pc:sldLayoutChg chg="del">
          <pc:chgData name="eldert@eldert.net" userId="fbe95aa6-f670-4838-bac7-c94df5e74cff" providerId="ADAL" clId="{804E0DE1-8D0A-44F3-A3FB-9DC641F88603}" dt="2023-05-16T00:32:11.287" v="366" actId="47"/>
          <pc:sldLayoutMkLst>
            <pc:docMk/>
            <pc:sldMasterMk cId="3319527399" sldId="2147483693"/>
            <pc:sldLayoutMk cId="648700441" sldId="2147483735"/>
          </pc:sldLayoutMkLst>
        </pc:sldLayoutChg>
      </pc:sldMasterChg>
      <pc:sldMasterChg chg="addSp modSldLayout">
        <pc:chgData name="eldert@eldert.net" userId="fbe95aa6-f670-4838-bac7-c94df5e74cff" providerId="ADAL" clId="{804E0DE1-8D0A-44F3-A3FB-9DC641F88603}" dt="2023-05-15T20:21:45.991" v="36"/>
        <pc:sldMasterMkLst>
          <pc:docMk/>
          <pc:sldMasterMk cId="3634411446" sldId="2147483736"/>
        </pc:sldMasterMkLst>
        <pc:spChg chg="add">
          <ac:chgData name="eldert@eldert.net" userId="fbe95aa6-f670-4838-bac7-c94df5e74cff" providerId="ADAL" clId="{804E0DE1-8D0A-44F3-A3FB-9DC641F88603}" dt="2023-05-15T20:21:45.991" v="36"/>
          <ac:spMkLst>
            <pc:docMk/>
            <pc:sldMasterMk cId="3634411446" sldId="2147483736"/>
            <ac:spMk id="7" creationId="{FF268895-E5AE-EA19-47FE-C1A57D28086A}"/>
          </ac:spMkLst>
        </pc:spChg>
        <pc:sldLayoutChg chg="modTransition">
          <pc:chgData name="eldert@eldert.net" userId="fbe95aa6-f670-4838-bac7-c94df5e74cff" providerId="ADAL" clId="{804E0DE1-8D0A-44F3-A3FB-9DC641F88603}" dt="2023-05-15T20:21:45.991" v="36"/>
          <pc:sldLayoutMkLst>
            <pc:docMk/>
            <pc:sldMasterMk cId="3634411446" sldId="2147483736"/>
            <pc:sldLayoutMk cId="2606252692" sldId="2147483740"/>
          </pc:sldLayoutMkLst>
        </pc:sldLayoutChg>
      </pc:sldMasterChg>
    </pc:docChg>
  </pc:docChgLst>
  <pc:docChgLst>
    <pc:chgData name="Eldert Grootenboer" userId="fbe95aa6-f670-4838-bac7-c94df5e74cff" providerId="ADAL" clId="{B16BFCCC-FCC9-4B5B-A2FF-68AC393AB8A5}"/>
    <pc:docChg chg="modSld">
      <pc:chgData name="Eldert Grootenboer" userId="fbe95aa6-f670-4838-bac7-c94df5e74cff" providerId="ADAL" clId="{B16BFCCC-FCC9-4B5B-A2FF-68AC393AB8A5}" dt="2022-11-28T16:48:29.673" v="50" actId="1036"/>
      <pc:docMkLst>
        <pc:docMk/>
      </pc:docMkLst>
      <pc:sldChg chg="modSp">
        <pc:chgData name="Eldert Grootenboer" userId="fbe95aa6-f670-4838-bac7-c94df5e74cff" providerId="ADAL" clId="{B16BFCCC-FCC9-4B5B-A2FF-68AC393AB8A5}" dt="2022-11-28T12:38:10.446" v="0" actId="20577"/>
        <pc:sldMkLst>
          <pc:docMk/>
          <pc:sldMk cId="1296984392" sldId="1835"/>
        </pc:sldMkLst>
        <pc:spChg chg="mod">
          <ac:chgData name="Eldert Grootenboer" userId="fbe95aa6-f670-4838-bac7-c94df5e74cff" providerId="ADAL" clId="{B16BFCCC-FCC9-4B5B-A2FF-68AC393AB8A5}" dt="2022-11-28T12:38:10.446" v="0" actId="20577"/>
          <ac:spMkLst>
            <pc:docMk/>
            <pc:sldMk cId="1296984392" sldId="1835"/>
            <ac:spMk id="3" creationId="{C1A66CA2-0D35-4E6A-A2F1-DA5BA3EA2676}"/>
          </ac:spMkLst>
        </pc:spChg>
      </pc:sldChg>
      <pc:sldChg chg="modSp modAnim">
        <pc:chgData name="Eldert Grootenboer" userId="fbe95aa6-f670-4838-bac7-c94df5e74cff" providerId="ADAL" clId="{B16BFCCC-FCC9-4B5B-A2FF-68AC393AB8A5}" dt="2022-11-28T16:48:29.673" v="50" actId="1036"/>
        <pc:sldMkLst>
          <pc:docMk/>
          <pc:sldMk cId="647604765" sldId="2122"/>
        </pc:sldMkLst>
        <pc:spChg chg="mod">
          <ac:chgData name="Eldert Grootenboer" userId="fbe95aa6-f670-4838-bac7-c94df5e74cff" providerId="ADAL" clId="{B16BFCCC-FCC9-4B5B-A2FF-68AC393AB8A5}" dt="2022-11-28T16:48:17.544" v="10" actId="20577"/>
          <ac:spMkLst>
            <pc:docMk/>
            <pc:sldMk cId="647604765" sldId="2122"/>
            <ac:spMk id="4" creationId="{24BD85A8-64B8-42C4-8458-F380174F118F}"/>
          </ac:spMkLst>
        </pc:spChg>
        <pc:picChg chg="mod">
          <ac:chgData name="Eldert Grootenboer" userId="fbe95aa6-f670-4838-bac7-c94df5e74cff" providerId="ADAL" clId="{B16BFCCC-FCC9-4B5B-A2FF-68AC393AB8A5}" dt="2022-11-28T16:48:29.673" v="50" actId="1036"/>
          <ac:picMkLst>
            <pc:docMk/>
            <pc:sldMk cId="647604765" sldId="2122"/>
            <ac:picMk id="1026" creationId="{E5BAEBA6-32F6-7DF6-A8EF-E1C9EF24984A}"/>
          </ac:picMkLst>
        </pc:picChg>
        <pc:picChg chg="mod">
          <ac:chgData name="Eldert Grootenboer" userId="fbe95aa6-f670-4838-bac7-c94df5e74cff" providerId="ADAL" clId="{B16BFCCC-FCC9-4B5B-A2FF-68AC393AB8A5}" dt="2022-11-28T16:48:29.673" v="50" actId="1036"/>
          <ac:picMkLst>
            <pc:docMk/>
            <pc:sldMk cId="647604765" sldId="2122"/>
            <ac:picMk id="2050" creationId="{7166C089-003F-499A-81DC-EF6485379139}"/>
          </ac:picMkLst>
        </pc:picChg>
        <pc:picChg chg="mod">
          <ac:chgData name="Eldert Grootenboer" userId="fbe95aa6-f670-4838-bac7-c94df5e74cff" providerId="ADAL" clId="{B16BFCCC-FCC9-4B5B-A2FF-68AC393AB8A5}" dt="2022-11-28T16:48:29.673" v="50" actId="1036"/>
          <ac:picMkLst>
            <pc:docMk/>
            <pc:sldMk cId="647604765" sldId="2122"/>
            <ac:picMk id="2052" creationId="{0A4A5BF9-DBDF-45D5-BD31-126DFCFA95FC}"/>
          </ac:picMkLst>
        </pc:picChg>
        <pc:picChg chg="mod">
          <ac:chgData name="Eldert Grootenboer" userId="fbe95aa6-f670-4838-bac7-c94df5e74cff" providerId="ADAL" clId="{B16BFCCC-FCC9-4B5B-A2FF-68AC393AB8A5}" dt="2022-11-28T16:48:29.673" v="50" actId="1036"/>
          <ac:picMkLst>
            <pc:docMk/>
            <pc:sldMk cId="647604765" sldId="2122"/>
            <ac:picMk id="2054" creationId="{65D0402E-5222-4FDA-9880-D4FC5792152A}"/>
          </ac:picMkLst>
        </pc:picChg>
      </pc:sldChg>
    </pc:docChg>
  </pc:docChgLst>
  <pc:docChgLst>
    <pc:chgData name="eldert@eldert.net" userId="fbe95aa6-f670-4838-bac7-c94df5e74cff" providerId="ADAL" clId="{B16BFCCC-FCC9-4B5B-A2FF-68AC393AB8A5}"/>
    <pc:docChg chg="undo custSel addSld delSld modSld modSection">
      <pc:chgData name="eldert@eldert.net" userId="fbe95aa6-f670-4838-bac7-c94df5e74cff" providerId="ADAL" clId="{B16BFCCC-FCC9-4B5B-A2FF-68AC393AB8A5}" dt="2022-12-04T11:01:18.232" v="11" actId="729"/>
      <pc:docMkLst>
        <pc:docMk/>
      </pc:docMkLst>
      <pc:sldChg chg="mod modShow">
        <pc:chgData name="eldert@eldert.net" userId="fbe95aa6-f670-4838-bac7-c94df5e74cff" providerId="ADAL" clId="{B16BFCCC-FCC9-4B5B-A2FF-68AC393AB8A5}" dt="2022-12-03T09:14:21.502" v="7" actId="729"/>
        <pc:sldMkLst>
          <pc:docMk/>
          <pc:sldMk cId="4048929990" sldId="587"/>
        </pc:sldMkLst>
      </pc:sldChg>
      <pc:sldChg chg="mod modShow">
        <pc:chgData name="eldert@eldert.net" userId="fbe95aa6-f670-4838-bac7-c94df5e74cff" providerId="ADAL" clId="{B16BFCCC-FCC9-4B5B-A2FF-68AC393AB8A5}" dt="2022-12-04T11:01:15.189" v="10" actId="729"/>
        <pc:sldMkLst>
          <pc:docMk/>
          <pc:sldMk cId="1654899471" sldId="2115"/>
        </pc:sldMkLst>
      </pc:sldChg>
      <pc:sldChg chg="mod modShow">
        <pc:chgData name="eldert@eldert.net" userId="fbe95aa6-f670-4838-bac7-c94df5e74cff" providerId="ADAL" clId="{B16BFCCC-FCC9-4B5B-A2FF-68AC393AB8A5}" dt="2022-12-03T09:14:31.454" v="8" actId="729"/>
        <pc:sldMkLst>
          <pc:docMk/>
          <pc:sldMk cId="647604765" sldId="2122"/>
        </pc:sldMkLst>
      </pc:sldChg>
      <pc:sldChg chg="mod modShow">
        <pc:chgData name="eldert@eldert.net" userId="fbe95aa6-f670-4838-bac7-c94df5e74cff" providerId="ADAL" clId="{B16BFCCC-FCC9-4B5B-A2FF-68AC393AB8A5}" dt="2022-12-04T11:01:18.232" v="11" actId="729"/>
        <pc:sldMkLst>
          <pc:docMk/>
          <pc:sldMk cId="425924584" sldId="2123"/>
        </pc:sldMkLst>
      </pc:sldChg>
      <pc:sldChg chg="add del">
        <pc:chgData name="eldert@eldert.net" userId="fbe95aa6-f670-4838-bac7-c94df5e74cff" providerId="ADAL" clId="{B16BFCCC-FCC9-4B5B-A2FF-68AC393AB8A5}" dt="2022-12-04T11:01:05.997" v="9" actId="47"/>
        <pc:sldMkLst>
          <pc:docMk/>
          <pc:sldMk cId="829276859" sldId="2124"/>
        </pc:sldMkLst>
      </pc:sldChg>
      <pc:sldChg chg="add del">
        <pc:chgData name="eldert@eldert.net" userId="fbe95aa6-f670-4838-bac7-c94df5e74cff" providerId="ADAL" clId="{B16BFCCC-FCC9-4B5B-A2FF-68AC393AB8A5}" dt="2022-12-02T18:14:51.144" v="1" actId="2890"/>
        <pc:sldMkLst>
          <pc:docMk/>
          <pc:sldMk cId="2476845352" sldId="2124"/>
        </pc:sldMkLst>
      </pc:sldChg>
      <pc:sldChg chg="add del">
        <pc:chgData name="eldert@eldert.net" userId="fbe95aa6-f670-4838-bac7-c94df5e74cff" providerId="ADAL" clId="{B16BFCCC-FCC9-4B5B-A2FF-68AC393AB8A5}" dt="2022-12-04T11:01:05.997" v="9" actId="47"/>
        <pc:sldMkLst>
          <pc:docMk/>
          <pc:sldMk cId="217694961" sldId="2125"/>
        </pc:sldMkLst>
      </pc:sldChg>
      <pc:sldMasterChg chg="delSldLayout">
        <pc:chgData name="eldert@eldert.net" userId="fbe95aa6-f670-4838-bac7-c94df5e74cff" providerId="ADAL" clId="{B16BFCCC-FCC9-4B5B-A2FF-68AC393AB8A5}" dt="2022-12-04T11:01:05.997" v="9" actId="47"/>
        <pc:sldMasterMkLst>
          <pc:docMk/>
          <pc:sldMasterMk cId="719898720" sldId="2147483716"/>
        </pc:sldMasterMkLst>
        <pc:sldLayoutChg chg="del">
          <pc:chgData name="eldert@eldert.net" userId="fbe95aa6-f670-4838-bac7-c94df5e74cff" providerId="ADAL" clId="{B16BFCCC-FCC9-4B5B-A2FF-68AC393AB8A5}" dt="2022-12-04T11:01:05.997" v="9" actId="47"/>
          <pc:sldLayoutMkLst>
            <pc:docMk/>
            <pc:sldMasterMk cId="719898720" sldId="2147483716"/>
            <pc:sldLayoutMk cId="1715424497" sldId="2147483729"/>
          </pc:sldLayoutMkLst>
        </pc:sldLayoutChg>
        <pc:sldLayoutChg chg="del">
          <pc:chgData name="eldert@eldert.net" userId="fbe95aa6-f670-4838-bac7-c94df5e74cff" providerId="ADAL" clId="{B16BFCCC-FCC9-4B5B-A2FF-68AC393AB8A5}" dt="2022-12-04T11:01:05.997" v="9" actId="47"/>
          <pc:sldLayoutMkLst>
            <pc:docMk/>
            <pc:sldMasterMk cId="719898720" sldId="2147483716"/>
            <pc:sldLayoutMk cId="2834409080" sldId="2147483733"/>
          </pc:sldLayoutMkLst>
        </pc:sldLayoutChg>
      </pc:sldMasterChg>
    </pc:docChg>
  </pc:docChgLst>
  <pc:docChgLst>
    <pc:chgData name="eldert@eldert.net" userId="fbe95aa6-f670-4838-bac7-c94df5e74cff" providerId="ADAL" clId="{2AD3765C-7593-4D29-BEC0-B92EC874CEB0}"/>
    <pc:docChg chg="undo redo custSel addSld delSld modSld sldOrd delMainMaster modMainMaster addSection modSection replTag">
      <pc:chgData name="eldert@eldert.net" userId="fbe95aa6-f670-4838-bac7-c94df5e74cff" providerId="ADAL" clId="{2AD3765C-7593-4D29-BEC0-B92EC874CEB0}" dt="2022-08-09T17:31:04.498" v="6108"/>
      <pc:docMkLst>
        <pc:docMk/>
      </pc:docMkLst>
      <pc:sldChg chg="add del modTransition setBg">
        <pc:chgData name="eldert@eldert.net" userId="fbe95aa6-f670-4838-bac7-c94df5e74cff" providerId="ADAL" clId="{2AD3765C-7593-4D29-BEC0-B92EC874CEB0}" dt="2022-08-09T17:31:04.498" v="6108"/>
        <pc:sldMkLst>
          <pc:docMk/>
          <pc:sldMk cId="0" sldId="256"/>
        </pc:sldMkLst>
      </pc:sldChg>
      <pc:sldChg chg="del">
        <pc:chgData name="eldert@eldert.net" userId="fbe95aa6-f670-4838-bac7-c94df5e74cff" providerId="ADAL" clId="{2AD3765C-7593-4D29-BEC0-B92EC874CEB0}" dt="2022-07-31T19:20:17.489" v="4095" actId="47"/>
        <pc:sldMkLst>
          <pc:docMk/>
          <pc:sldMk cId="972497829" sldId="256"/>
        </pc:sldMkLst>
      </pc:sldChg>
      <pc:sldChg chg="addSp delSp modSp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939890031" sldId="25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39890031" sldId="25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39890031" sldId="257"/>
            <ac:spMk id="3" creationId="{4D2DBB51-F680-E791-B39C-7C05362F8892}"/>
          </ac:spMkLst>
        </pc:spChg>
        <pc:picChg chg="add del">
          <ac:chgData name="eldert@eldert.net" userId="fbe95aa6-f670-4838-bac7-c94df5e74cff" providerId="ADAL" clId="{2AD3765C-7593-4D29-BEC0-B92EC874CEB0}" dt="2022-07-18T23:49:47.820" v="32" actId="22"/>
          <ac:picMkLst>
            <pc:docMk/>
            <pc:sldMk cId="1939890031" sldId="257"/>
            <ac:picMk id="4" creationId="{A304D1C1-5D59-D635-B553-E41F488838D3}"/>
          </ac:picMkLst>
        </pc:picChg>
        <pc:picChg chg="mod">
          <ac:chgData name="eldert@eldert.net" userId="fbe95aa6-f670-4838-bac7-c94df5e74cff" providerId="ADAL" clId="{2AD3765C-7593-4D29-BEC0-B92EC874CEB0}" dt="2022-07-18T23:50:23.471" v="38" actId="1076"/>
          <ac:picMkLst>
            <pc:docMk/>
            <pc:sldMk cId="1939890031" sldId="257"/>
            <ac:picMk id="18" creationId="{F32AA8F7-79E2-0772-C17B-C4CD2491E3D5}"/>
          </ac:picMkLst>
        </pc:picChg>
        <pc:picChg chg="mod">
          <ac:chgData name="eldert@eldert.net" userId="fbe95aa6-f670-4838-bac7-c94df5e74cff" providerId="ADAL" clId="{2AD3765C-7593-4D29-BEC0-B92EC874CEB0}" dt="2022-07-18T23:50:29.392" v="39" actId="1076"/>
          <ac:picMkLst>
            <pc:docMk/>
            <pc:sldMk cId="1939890031" sldId="257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0:34.475" v="40" actId="1076"/>
          <ac:picMkLst>
            <pc:docMk/>
            <pc:sldMk cId="1939890031" sldId="257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18T23:50:38.103" v="41" actId="478"/>
          <ac:picMkLst>
            <pc:docMk/>
            <pc:sldMk cId="1939890031" sldId="257"/>
            <ac:picMk id="23" creationId="{F59C6E87-02EC-2BF0-EE74-E4B3916D76E3}"/>
          </ac:picMkLst>
        </pc:picChg>
        <pc:picChg chg="del">
          <ac:chgData name="eldert@eldert.net" userId="fbe95aa6-f670-4838-bac7-c94df5e74cff" providerId="ADAL" clId="{2AD3765C-7593-4D29-BEC0-B92EC874CEB0}" dt="2022-07-18T23:50:38.103" v="41" actId="478"/>
          <ac:picMkLst>
            <pc:docMk/>
            <pc:sldMk cId="1939890031" sldId="257"/>
            <ac:picMk id="25" creationId="{F09D68DF-818C-FA9C-0C56-639BAFCF1D66}"/>
          </ac:picMkLst>
        </pc:picChg>
        <pc:picChg chg="mod">
          <ac:chgData name="eldert@eldert.net" userId="fbe95aa6-f670-4838-bac7-c94df5e74cff" providerId="ADAL" clId="{2AD3765C-7593-4D29-BEC0-B92EC874CEB0}" dt="2022-07-18T23:50:07.297" v="37" actId="1076"/>
          <ac:picMkLst>
            <pc:docMk/>
            <pc:sldMk cId="1939890031" sldId="257"/>
            <ac:picMk id="1028" creationId="{9A73C951-2D8A-933B-48A0-FAC32A39104A}"/>
          </ac:picMkLst>
        </pc:picChg>
      </pc:sldChg>
      <pc:sldChg chg="addSp delSp modSp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93394388" sldId="25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93394388" sldId="25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93394388" sldId="258"/>
            <ac:spMk id="3" creationId="{3BC943C2-7808-7E6D-3C44-D1438BEBA651}"/>
          </ac:spMkLst>
        </pc:spChg>
        <pc:spChg chg="topLvl">
          <ac:chgData name="eldert@eldert.net" userId="fbe95aa6-f670-4838-bac7-c94df5e74cff" providerId="ADAL" clId="{2AD3765C-7593-4D29-BEC0-B92EC874CEB0}" dt="2022-07-26T23:58:30.694" v="927" actId="165"/>
          <ac:spMkLst>
            <pc:docMk/>
            <pc:sldMk cId="3393394388" sldId="258"/>
            <ac:spMk id="4" creationId="{0A9B3CBA-CBC5-2A4E-2E3F-BC58D9CFDA0E}"/>
          </ac:spMkLst>
        </pc:spChg>
        <pc:spChg chg="topLvl">
          <ac:chgData name="eldert@eldert.net" userId="fbe95aa6-f670-4838-bac7-c94df5e74cff" providerId="ADAL" clId="{2AD3765C-7593-4D29-BEC0-B92EC874CEB0}" dt="2022-07-26T23:58:38.204" v="929" actId="165"/>
          <ac:spMkLst>
            <pc:docMk/>
            <pc:sldMk cId="3393394388" sldId="258"/>
            <ac:spMk id="13" creationId="{9FEEDFF9-9722-D0F8-CE05-7D15166FACBB}"/>
          </ac:spMkLst>
        </pc:spChg>
        <pc:spChg chg="topLvl">
          <ac:chgData name="eldert@eldert.net" userId="fbe95aa6-f670-4838-bac7-c94df5e74cff" providerId="ADAL" clId="{2AD3765C-7593-4D29-BEC0-B92EC874CEB0}" dt="2022-07-26T23:58:41.733" v="930" actId="165"/>
          <ac:spMkLst>
            <pc:docMk/>
            <pc:sldMk cId="3393394388" sldId="258"/>
            <ac:spMk id="22" creationId="{016BF385-6ABE-F867-5CA6-0F707EE9FE3F}"/>
          </ac:spMkLst>
        </pc:spChg>
        <pc:grpChg chg="del topLvl">
          <ac:chgData name="eldert@eldert.net" userId="fbe95aa6-f670-4838-bac7-c94df5e74cff" providerId="ADAL" clId="{2AD3765C-7593-4D29-BEC0-B92EC874CEB0}" dt="2022-07-26T23:58:30.694" v="927" actId="165"/>
          <ac:grpSpMkLst>
            <pc:docMk/>
            <pc:sldMk cId="3393394388" sldId="258"/>
            <ac:grpSpMk id="3" creationId="{0D27069A-EC8E-AB6B-F71B-C0F23741D875}"/>
          </ac:grpSpMkLst>
        </pc:grpChg>
        <pc:grpChg chg="del mod topLvl">
          <ac:chgData name="eldert@eldert.net" userId="fbe95aa6-f670-4838-bac7-c94df5e74cff" providerId="ADAL" clId="{2AD3765C-7593-4D29-BEC0-B92EC874CEB0}" dt="2022-07-26T23:58:38.204" v="929" actId="165"/>
          <ac:grpSpMkLst>
            <pc:docMk/>
            <pc:sldMk cId="3393394388" sldId="258"/>
            <ac:grpSpMk id="12" creationId="{D4331CFD-765F-3E93-4EB6-13BEC193BC94}"/>
          </ac:grpSpMkLst>
        </pc:grpChg>
        <pc:grpChg chg="del topLvl">
          <ac:chgData name="eldert@eldert.net" userId="fbe95aa6-f670-4838-bac7-c94df5e74cff" providerId="ADAL" clId="{2AD3765C-7593-4D29-BEC0-B92EC874CEB0}" dt="2022-07-26T23:58:41.733" v="930" actId="165"/>
          <ac:grpSpMkLst>
            <pc:docMk/>
            <pc:sldMk cId="3393394388" sldId="258"/>
            <ac:grpSpMk id="21" creationId="{0A098525-1CAD-BE05-A93C-01179422E5F2}"/>
          </ac:grpSpMkLst>
        </pc:grpChg>
        <pc:grpChg chg="del">
          <ac:chgData name="eldert@eldert.net" userId="fbe95aa6-f670-4838-bac7-c94df5e74cff" providerId="ADAL" clId="{2AD3765C-7593-4D29-BEC0-B92EC874CEB0}" dt="2022-07-26T23:58:22.891" v="926" actId="165"/>
          <ac:grpSpMkLst>
            <pc:docMk/>
            <pc:sldMk cId="3393394388" sldId="258"/>
            <ac:grpSpMk id="30" creationId="{D9204B51-D702-9BEA-DF1C-26A82F0C68AC}"/>
          </ac:grpSpMkLst>
        </pc:grp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5" creationId="{65D3E59B-21FE-B932-0047-C819533D2B8F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6" creationId="{75C96D71-35CE-72BF-67E0-9D88D6081F42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7" creationId="{9EC6D678-3E75-4C2E-CA23-1B4786FC78FC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8" creationId="{3ED338E2-5932-E690-278C-FF4074C613D0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9" creationId="{716D282A-D388-48E0-200F-A000C8261C80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0" creationId="{61BF8F55-5EE4-CAFB-FBDD-356C486F2CCF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1" creationId="{6645CB1C-8B70-F9D8-104E-784780BDFBA1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4" creationId="{66D3D3A5-3C58-CCA0-442F-8061C3A42762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5" creationId="{780B028E-EB0A-28C9-764B-86BFFAFED968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6" creationId="{1F030CD0-452B-9BEC-6D08-2E973EF04BD7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7" creationId="{3351EB25-F54C-3479-2E0C-28D5573B9402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8" creationId="{18656B23-7C12-94AF-B6FA-8CC9BD5825C1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9" creationId="{E28D0B5F-0578-5706-1186-561AC25DB7A6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0" creationId="{98AC5080-EF97-C333-022D-2C65EA67DFBC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3" creationId="{BC017911-227D-3A62-2A26-8485A40C8DDA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4" creationId="{51D12732-EB70-3872-B3A0-3C128D155751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5" creationId="{F68F750E-35DE-8FAE-DCCD-81C586FA2752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6" creationId="{F26D6AB7-382B-87C3-BAEB-A5EA2093E330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7" creationId="{875C7800-503B-8005-94D1-4932ECC369C3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8" creationId="{6FE84267-9E19-4A21-79FB-D7ED9F0383EB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9" creationId="{E198BEB1-A76C-0BEB-5B35-943F18242CD4}"/>
          </ac:picMkLst>
        </pc:picChg>
        <pc:picChg chg="add del">
          <ac:chgData name="eldert@eldert.net" userId="fbe95aa6-f670-4838-bac7-c94df5e74cff" providerId="ADAL" clId="{2AD3765C-7593-4D29-BEC0-B92EC874CEB0}" dt="2022-07-27T00:01:06.053" v="940" actId="478"/>
          <ac:picMkLst>
            <pc:docMk/>
            <pc:sldMk cId="3393394388" sldId="258"/>
            <ac:picMk id="33" creationId="{04FC24D3-1251-F7A4-FEE5-AB3AE83C2326}"/>
          </ac:picMkLst>
        </pc:picChg>
        <pc:picChg chg="add del">
          <ac:chgData name="eldert@eldert.net" userId="fbe95aa6-f670-4838-bac7-c94df5e74cff" providerId="ADAL" clId="{2AD3765C-7593-4D29-BEC0-B92EC874CEB0}" dt="2022-07-27T00:00:10.966" v="937" actId="478"/>
          <ac:picMkLst>
            <pc:docMk/>
            <pc:sldMk cId="3393394388" sldId="258"/>
            <ac:picMk id="37" creationId="{305E13E2-F982-E9D3-1E50-574351217F63}"/>
          </ac:picMkLst>
        </pc:picChg>
        <pc:picChg chg="add del">
          <ac:chgData name="eldert@eldert.net" userId="fbe95aa6-f670-4838-bac7-c94df5e74cff" providerId="ADAL" clId="{2AD3765C-7593-4D29-BEC0-B92EC874CEB0}" dt="2022-07-27T00:00:10.966" v="937" actId="478"/>
          <ac:picMkLst>
            <pc:docMk/>
            <pc:sldMk cId="3393394388" sldId="258"/>
            <ac:picMk id="41" creationId="{1730C59E-C8BC-A25C-4E3E-DAC3EEAD76B4}"/>
          </ac:picMkLst>
        </pc:picChg>
        <pc:picChg chg="add del">
          <ac:chgData name="eldert@eldert.net" userId="fbe95aa6-f670-4838-bac7-c94df5e74cff" providerId="ADAL" clId="{2AD3765C-7593-4D29-BEC0-B92EC874CEB0}" dt="2022-07-27T00:00:10.966" v="937" actId="478"/>
          <ac:picMkLst>
            <pc:docMk/>
            <pc:sldMk cId="3393394388" sldId="258"/>
            <ac:picMk id="45" creationId="{6A65B51C-6F92-88EE-E0DF-53EC75AC4456}"/>
          </ac:picMkLst>
        </pc:picChg>
      </pc:sldChg>
      <pc:sldChg chg="addSp delSp modSp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15215196" sldId="25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15215196" sldId="259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15215196" sldId="259"/>
            <ac:spMk id="3" creationId="{3DF64D5F-F811-090D-44EA-8FC96CFBF768}"/>
          </ac:spMkLst>
        </pc:spChg>
        <pc:spChg chg="mod topLvl">
          <ac:chgData name="eldert@eldert.net" userId="fbe95aa6-f670-4838-bac7-c94df5e74cff" providerId="ADAL" clId="{2AD3765C-7593-4D29-BEC0-B92EC874CEB0}" dt="2022-07-28T00:29:32.787" v="2105" actId="165"/>
          <ac:spMkLst>
            <pc:docMk/>
            <pc:sldMk cId="3315215196" sldId="259"/>
            <ac:spMk id="10" creationId="{78FF9125-6E1C-55DA-E17F-6F697B992B73}"/>
          </ac:spMkLst>
        </pc:spChg>
        <pc:spChg chg="topLvl">
          <ac:chgData name="eldert@eldert.net" userId="fbe95aa6-f670-4838-bac7-c94df5e74cff" providerId="ADAL" clId="{2AD3765C-7593-4D29-BEC0-B92EC874CEB0}" dt="2022-07-28T00:29:45.265" v="2109" actId="165"/>
          <ac:spMkLst>
            <pc:docMk/>
            <pc:sldMk cId="3315215196" sldId="259"/>
            <ac:spMk id="42" creationId="{8F5A2D3A-1B75-E21F-43DB-F8D7F94D52B3}"/>
          </ac:spMkLst>
        </pc:spChg>
        <pc:grpChg chg="del mod">
          <ac:chgData name="eldert@eldert.net" userId="fbe95aa6-f670-4838-bac7-c94df5e74cff" providerId="ADAL" clId="{2AD3765C-7593-4D29-BEC0-B92EC874CEB0}" dt="2022-07-28T00:29:32.787" v="2105" actId="165"/>
          <ac:grpSpMkLst>
            <pc:docMk/>
            <pc:sldMk cId="3315215196" sldId="259"/>
            <ac:grpSpMk id="9" creationId="{796D7AB0-CFA0-F841-4DA3-2341CDE872EC}"/>
          </ac:grpSpMkLst>
        </pc:grpChg>
        <pc:grpChg chg="add del">
          <ac:chgData name="eldert@eldert.net" userId="fbe95aa6-f670-4838-bac7-c94df5e74cff" providerId="ADAL" clId="{2AD3765C-7593-4D29-BEC0-B92EC874CEB0}" dt="2022-07-28T00:29:45.265" v="2109" actId="165"/>
          <ac:grpSpMkLst>
            <pc:docMk/>
            <pc:sldMk cId="3315215196" sldId="259"/>
            <ac:grpSpMk id="41" creationId="{3B0D9A81-3F2C-B568-A669-7197B799D2BC}"/>
          </ac:grpSpMkLst>
        </pc:grp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1" creationId="{14F86D0B-0BEA-8B99-F215-D3294BE0E8F2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2" creationId="{32B78F8E-2904-E553-04B0-7264BF36D905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3" creationId="{182468F5-7D6E-CED4-84CE-E02F6D16E1D4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4" creationId="{2412ADC8-9941-77BC-5765-6FF49C8A0E82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5" creationId="{4A92BBB8-860B-E8B8-FAA5-9B843F8FF2BB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6" creationId="{F9934732-8A90-E30E-8B3A-E5F65C77F1B2}"/>
          </ac:picMkLst>
        </pc:picChg>
        <pc:picChg chg="del mod topLvl">
          <ac:chgData name="eldert@eldert.net" userId="fbe95aa6-f670-4838-bac7-c94df5e74cff" providerId="ADAL" clId="{2AD3765C-7593-4D29-BEC0-B92EC874CEB0}" dt="2022-07-28T00:30:01.154" v="2114" actId="478"/>
          <ac:picMkLst>
            <pc:docMk/>
            <pc:sldMk cId="3315215196" sldId="259"/>
            <ac:picMk id="17" creationId="{549D27CD-536A-B5D8-502C-7B3CBFE24185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3" creationId="{768359A1-F50F-DC27-BB57-767DC190EACB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4" creationId="{036DF046-9069-CF4B-48FF-386D0845E8CD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5" creationId="{9F807406-D6D7-97F9-42D6-CE4AFFBA982F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6" creationId="{488566BE-28AC-9BF7-03D0-4CFE89350122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7" creationId="{5AF40559-9086-1273-94D6-1DC2B3FE1409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8" creationId="{3A2F3CB8-4B64-EE0B-40B3-53B86C5CF66A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9" creationId="{54494425-8196-C846-C1E2-02E0A876F259}"/>
          </ac:picMkLst>
        </pc:picChg>
        <pc:cxnChg chg="mod">
          <ac:chgData name="eldert@eldert.net" userId="fbe95aa6-f670-4838-bac7-c94df5e74cff" providerId="ADAL" clId="{2AD3765C-7593-4D29-BEC0-B92EC874CEB0}" dt="2022-07-28T00:29:28.809" v="2104" actId="1076"/>
          <ac:cxnSpMkLst>
            <pc:docMk/>
            <pc:sldMk cId="3315215196" sldId="259"/>
            <ac:cxnSpMk id="33" creationId="{1D3285C7-305B-537D-62F1-66EC19BD8A60}"/>
          </ac:cxnSpMkLst>
        </pc:cxnChg>
        <pc:cxnChg chg="mod">
          <ac:chgData name="eldert@eldert.net" userId="fbe95aa6-f670-4838-bac7-c94df5e74cff" providerId="ADAL" clId="{2AD3765C-7593-4D29-BEC0-B92EC874CEB0}" dt="2022-07-28T00:29:28.809" v="2104" actId="1076"/>
          <ac:cxnSpMkLst>
            <pc:docMk/>
            <pc:sldMk cId="3315215196" sldId="259"/>
            <ac:cxnSpMk id="35" creationId="{A8F9A19D-EC54-6728-6625-DA159C96E945}"/>
          </ac:cxnSpMkLst>
        </pc:cxnChg>
      </pc:sldChg>
      <pc:sldChg chg="addSp delSp modSp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25500788" sldId="26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25500788" sldId="26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25500788" sldId="260"/>
            <ac:spMk id="3" creationId="{3DE964F2-42AA-2911-90F6-7902099DD3B1}"/>
          </ac:spMkLst>
        </pc:spChg>
        <pc:spChg chg="mod topLvl">
          <ac:chgData name="eldert@eldert.net" userId="fbe95aa6-f670-4838-bac7-c94df5e74cff" providerId="ADAL" clId="{2AD3765C-7593-4D29-BEC0-B92EC874CEB0}" dt="2022-07-28T00:36:36.660" v="2159" actId="165"/>
          <ac:spMkLst>
            <pc:docMk/>
            <pc:sldMk cId="525500788" sldId="260"/>
            <ac:spMk id="6" creationId="{6CF6FF84-5A0E-B6BF-1CB2-32219A6BF66A}"/>
          </ac:spMkLst>
        </pc:spChg>
        <pc:grpChg chg="del mod">
          <ac:chgData name="eldert@eldert.net" userId="fbe95aa6-f670-4838-bac7-c94df5e74cff" providerId="ADAL" clId="{2AD3765C-7593-4D29-BEC0-B92EC874CEB0}" dt="2022-07-28T00:36:36.660" v="2159" actId="165"/>
          <ac:grpSpMkLst>
            <pc:docMk/>
            <pc:sldMk cId="525500788" sldId="260"/>
            <ac:grpSpMk id="29" creationId="{4945DFA4-BF15-2078-747C-8F244A0363C7}"/>
          </ac:grpSpMkLst>
        </pc:grp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18" creationId="{F32AA8F7-79E2-0772-C17B-C4CD2491E3D5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19" creationId="{426F7B46-BF75-B7C6-3B5B-D073F7765A94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21" creationId="{D8DAC73A-9CBC-3099-97B9-3EB571757154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23" creationId="{F59C6E87-02EC-2BF0-EE74-E4B3916D76E3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25" creationId="{F09D68DF-818C-FA9C-0C56-639BAFCF1D66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27" creationId="{6AA3F5D3-D2A2-7707-EE75-DBEC71511EAE}"/>
          </ac:picMkLst>
        </pc:picChg>
        <pc:picChg chg="del mod topLvl">
          <ac:chgData name="eldert@eldert.net" userId="fbe95aa6-f670-4838-bac7-c94df5e74cff" providerId="ADAL" clId="{2AD3765C-7593-4D29-BEC0-B92EC874CEB0}" dt="2022-07-28T00:41:36.717" v="2210" actId="478"/>
          <ac:picMkLst>
            <pc:docMk/>
            <pc:sldMk cId="525500788" sldId="260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36:32.743" v="2158" actId="1076"/>
          <ac:cxnSpMkLst>
            <pc:docMk/>
            <pc:sldMk cId="525500788" sldId="260"/>
            <ac:cxnSpMk id="12" creationId="{39F87B9B-3E63-6DD9-D799-5D57A3B98DB2}"/>
          </ac:cxnSpMkLst>
        </pc:cxnChg>
        <pc:cxnChg chg="mod">
          <ac:chgData name="eldert@eldert.net" userId="fbe95aa6-f670-4838-bac7-c94df5e74cff" providerId="ADAL" clId="{2AD3765C-7593-4D29-BEC0-B92EC874CEB0}" dt="2022-07-28T00:36:32.743" v="2158" actId="1076"/>
          <ac:cxnSpMkLst>
            <pc:docMk/>
            <pc:sldMk cId="525500788" sldId="260"/>
            <ac:cxnSpMk id="24" creationId="{47632110-5FED-B53C-3AEB-AE7FE60F7879}"/>
          </ac:cxnSpMkLst>
        </pc:cxnChg>
        <pc:cxnChg chg="mod">
          <ac:chgData name="eldert@eldert.net" userId="fbe95aa6-f670-4838-bac7-c94df5e74cff" providerId="ADAL" clId="{2AD3765C-7593-4D29-BEC0-B92EC874CEB0}" dt="2022-07-28T00:41:30.406" v="2208" actId="14100"/>
          <ac:cxnSpMkLst>
            <pc:docMk/>
            <pc:sldMk cId="525500788" sldId="260"/>
            <ac:cxnSpMk id="41" creationId="{4E636DE8-1DA0-8243-99F9-80039BEAFA3A}"/>
          </ac:cxnSpMkLst>
        </pc:cxnChg>
      </pc:sldChg>
      <pc:sldChg chg="modSp del mod modTransition">
        <pc:chgData name="eldert@eldert.net" userId="fbe95aa6-f670-4838-bac7-c94df5e74cff" providerId="ADAL" clId="{2AD3765C-7593-4D29-BEC0-B92EC874CEB0}" dt="2022-07-28T00:54:59.643" v="2246" actId="47"/>
        <pc:sldMkLst>
          <pc:docMk/>
          <pc:sldMk cId="2659041213" sldId="261"/>
        </pc:sldMkLst>
        <pc:spChg chg="mod">
          <ac:chgData name="eldert@eldert.net" userId="fbe95aa6-f670-4838-bac7-c94df5e74cff" providerId="ADAL" clId="{2AD3765C-7593-4D29-BEC0-B92EC874CEB0}" dt="2022-07-28T00:54:35.289" v="2243"/>
          <ac:spMkLst>
            <pc:docMk/>
            <pc:sldMk cId="2659041213" sldId="261"/>
            <ac:spMk id="2" creationId="{291B9D70-B1C3-9BBA-15E3-1D3C47077815}"/>
          </ac:spMkLst>
        </pc:spChg>
      </pc:sldChg>
      <pc:sldChg chg="del modTransition">
        <pc:chgData name="eldert@eldert.net" userId="fbe95aa6-f670-4838-bac7-c94df5e74cff" providerId="ADAL" clId="{2AD3765C-7593-4D29-BEC0-B92EC874CEB0}" dt="2022-07-19T00:19:13.849" v="681" actId="47"/>
        <pc:sldMkLst>
          <pc:docMk/>
          <pc:sldMk cId="625851433" sldId="262"/>
        </pc:sldMkLst>
      </pc:sldChg>
      <pc:sldChg chg="addSp delSp modSp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480103081" sldId="26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80103081" sldId="26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80103081" sldId="263"/>
            <ac:spMk id="3" creationId="{E6F96B3C-71CB-D3B7-3794-DC5E20CD7167}"/>
          </ac:spMkLst>
        </pc:spChg>
        <pc:spChg chg="topLvl">
          <ac:chgData name="eldert@eldert.net" userId="fbe95aa6-f670-4838-bac7-c94df5e74cff" providerId="ADAL" clId="{2AD3765C-7593-4D29-BEC0-B92EC874CEB0}" dt="2022-07-27T23:50:14.245" v="1516" actId="165"/>
          <ac:spMkLst>
            <pc:docMk/>
            <pc:sldMk cId="1480103081" sldId="263"/>
            <ac:spMk id="4" creationId="{0A9B3CBA-CBC5-2A4E-2E3F-BC58D9CFDA0E}"/>
          </ac:spMkLst>
        </pc:spChg>
        <pc:spChg chg="mod">
          <ac:chgData name="eldert@eldert.net" userId="fbe95aa6-f670-4838-bac7-c94df5e74cff" providerId="ADAL" clId="{2AD3765C-7593-4D29-BEC0-B92EC874CEB0}" dt="2022-07-31T20:12:43.014" v="4430" actId="571"/>
          <ac:spMkLst>
            <pc:docMk/>
            <pc:sldMk cId="1480103081" sldId="263"/>
            <ac:spMk id="6" creationId="{A7DEF84F-FB24-E9B6-C9B0-5B2E9DF05870}"/>
          </ac:spMkLst>
        </pc:spChg>
        <pc:spChg chg="topLvl">
          <ac:chgData name="eldert@eldert.net" userId="fbe95aa6-f670-4838-bac7-c94df5e74cff" providerId="ADAL" clId="{2AD3765C-7593-4D29-BEC0-B92EC874CEB0}" dt="2022-07-27T23:50:14.245" v="1516" actId="165"/>
          <ac:spMkLst>
            <pc:docMk/>
            <pc:sldMk cId="1480103081" sldId="263"/>
            <ac:spMk id="13" creationId="{9FEEDFF9-9722-D0F8-CE05-7D15166FACBB}"/>
          </ac:spMkLst>
        </pc:spChg>
        <pc:spChg chg="add">
          <ac:chgData name="eldert@eldert.net" userId="fbe95aa6-f670-4838-bac7-c94df5e74cff" providerId="ADAL" clId="{2AD3765C-7593-4D29-BEC0-B92EC874CEB0}" dt="2022-07-27T23:50:22.457" v="1518" actId="22"/>
          <ac:spMkLst>
            <pc:docMk/>
            <pc:sldMk cId="1480103081" sldId="263"/>
            <ac:spMk id="15" creationId="{8E673D5D-1545-DB70-4F93-4F87FEF7E6DD}"/>
          </ac:spMkLst>
        </pc:spChg>
        <pc:spChg chg="topLvl">
          <ac:chgData name="eldert@eldert.net" userId="fbe95aa6-f670-4838-bac7-c94df5e74cff" providerId="ADAL" clId="{2AD3765C-7593-4D29-BEC0-B92EC874CEB0}" dt="2022-07-27T23:50:14.245" v="1516" actId="165"/>
          <ac:spMkLst>
            <pc:docMk/>
            <pc:sldMk cId="1480103081" sldId="263"/>
            <ac:spMk id="22" creationId="{016BF385-6ABE-F867-5CA6-0F707EE9FE3F}"/>
          </ac:spMkLst>
        </pc:spChg>
        <pc:spChg chg="add">
          <ac:chgData name="eldert@eldert.net" userId="fbe95aa6-f670-4838-bac7-c94df5e74cff" providerId="ADAL" clId="{2AD3765C-7593-4D29-BEC0-B92EC874CEB0}" dt="2022-07-27T23:50:22.457" v="1518" actId="22"/>
          <ac:spMkLst>
            <pc:docMk/>
            <pc:sldMk cId="1480103081" sldId="263"/>
            <ac:spMk id="24" creationId="{5B4BB3F0-F26A-2B92-C92F-C4D66D96FF9A}"/>
          </ac:spMkLst>
        </pc:spChg>
        <pc:spChg chg="add topLvl">
          <ac:chgData name="eldert@eldert.net" userId="fbe95aa6-f670-4838-bac7-c94df5e74cff" providerId="ADAL" clId="{2AD3765C-7593-4D29-BEC0-B92EC874CEB0}" dt="2022-07-27T23:55:58.793" v="1564" actId="165"/>
          <ac:spMkLst>
            <pc:docMk/>
            <pc:sldMk cId="1480103081" sldId="263"/>
            <ac:spMk id="26" creationId="{31B2F50A-9B71-9A34-C03E-A2927C4B8E1B}"/>
          </ac:spMkLst>
        </pc:spChg>
        <pc:spChg chg="add">
          <ac:chgData name="eldert@eldert.net" userId="fbe95aa6-f670-4838-bac7-c94df5e74cff" providerId="ADAL" clId="{2AD3765C-7593-4D29-BEC0-B92EC874CEB0}" dt="2022-07-27T23:50:22.457" v="1518" actId="22"/>
          <ac:spMkLst>
            <pc:docMk/>
            <pc:sldMk cId="1480103081" sldId="263"/>
            <ac:spMk id="33" creationId="{28ABC844-1C77-F078-D4BD-861A268359FA}"/>
          </ac:spMkLst>
        </pc:spChg>
        <pc:spChg chg="topLvl">
          <ac:chgData name="eldert@eldert.net" userId="fbe95aa6-f670-4838-bac7-c94df5e74cff" providerId="ADAL" clId="{2AD3765C-7593-4D29-BEC0-B92EC874CEB0}" dt="2022-07-27T23:55:58.793" v="1564" actId="165"/>
          <ac:spMkLst>
            <pc:docMk/>
            <pc:sldMk cId="1480103081" sldId="263"/>
            <ac:spMk id="36" creationId="{448151F8-9087-1B1A-F8C8-A6992D674F17}"/>
          </ac:spMkLst>
        </pc:spChg>
        <pc:spChg chg="add mod">
          <ac:chgData name="eldert@eldert.net" userId="fbe95aa6-f670-4838-bac7-c94df5e74cff" providerId="ADAL" clId="{2AD3765C-7593-4D29-BEC0-B92EC874CEB0}" dt="2022-07-27T23:51:35.973" v="1529" actId="20577"/>
          <ac:spMkLst>
            <pc:docMk/>
            <pc:sldMk cId="1480103081" sldId="263"/>
            <ac:spMk id="49" creationId="{D5EE1598-B480-4E6A-8DD8-048D540976AC}"/>
          </ac:spMkLst>
        </pc:spChg>
        <pc:spChg chg="add del mod">
          <ac:chgData name="eldert@eldert.net" userId="fbe95aa6-f670-4838-bac7-c94df5e74cff" providerId="ADAL" clId="{2AD3765C-7593-4D29-BEC0-B92EC874CEB0}" dt="2022-07-27T23:52:54.459" v="1546" actId="478"/>
          <ac:spMkLst>
            <pc:docMk/>
            <pc:sldMk cId="1480103081" sldId="263"/>
            <ac:spMk id="53" creationId="{868CD22F-F7EB-9F06-258A-A139EE9E121B}"/>
          </ac:spMkLst>
        </pc:spChg>
        <pc:spChg chg="add mod topLvl">
          <ac:chgData name="eldert@eldert.net" userId="fbe95aa6-f670-4838-bac7-c94df5e74cff" providerId="ADAL" clId="{2AD3765C-7593-4D29-BEC0-B92EC874CEB0}" dt="2022-07-27T23:55:58.793" v="1564" actId="165"/>
          <ac:spMkLst>
            <pc:docMk/>
            <pc:sldMk cId="1480103081" sldId="263"/>
            <ac:spMk id="56" creationId="{AAAFCF71-1FC0-F51B-550F-8F707A272735}"/>
          </ac:spMkLst>
        </pc:spChg>
        <pc:spChg chg="add mod">
          <ac:chgData name="eldert@eldert.net" userId="fbe95aa6-f670-4838-bac7-c94df5e74cff" providerId="ADAL" clId="{2AD3765C-7593-4D29-BEC0-B92EC874CEB0}" dt="2022-07-27T23:52:08.019" v="1536" actId="571"/>
          <ac:spMkLst>
            <pc:docMk/>
            <pc:sldMk cId="1480103081" sldId="263"/>
            <ac:spMk id="57" creationId="{BF4AEA64-D1FF-FAC0-3923-B691E28E2497}"/>
          </ac:spMkLst>
        </pc:spChg>
        <pc:spChg chg="add mod">
          <ac:chgData name="eldert@eldert.net" userId="fbe95aa6-f670-4838-bac7-c94df5e74cff" providerId="ADAL" clId="{2AD3765C-7593-4D29-BEC0-B92EC874CEB0}" dt="2022-07-27T23:52:49.257" v="1544" actId="1076"/>
          <ac:spMkLst>
            <pc:docMk/>
            <pc:sldMk cId="1480103081" sldId="263"/>
            <ac:spMk id="61" creationId="{9BAEE733-44C1-4A76-1DC9-D5206B5FC526}"/>
          </ac:spMkLst>
        </pc:spChg>
        <pc:grpChg chg="add mod">
          <ac:chgData name="eldert@eldert.net" userId="fbe95aa6-f670-4838-bac7-c94df5e74cff" providerId="ADAL" clId="{2AD3765C-7593-4D29-BEC0-B92EC874CEB0}" dt="2022-07-31T20:12:43.014" v="4430" actId="571"/>
          <ac:grpSpMkLst>
            <pc:docMk/>
            <pc:sldMk cId="1480103081" sldId="263"/>
            <ac:grpSpMk id="3" creationId="{026FE4B0-61DD-F3B6-FF7D-29B359B21B41}"/>
          </ac:grpSpMkLst>
        </pc:grpChg>
        <pc:grpChg chg="del topLvl">
          <ac:chgData name="eldert@eldert.net" userId="fbe95aa6-f670-4838-bac7-c94df5e74cff" providerId="ADAL" clId="{2AD3765C-7593-4D29-BEC0-B92EC874CEB0}" dt="2022-07-27T23:50:14.245" v="1516" actId="165"/>
          <ac:grpSpMkLst>
            <pc:docMk/>
            <pc:sldMk cId="1480103081" sldId="263"/>
            <ac:grpSpMk id="3" creationId="{0D27069A-EC8E-AB6B-F71B-C0F23741D875}"/>
          </ac:grpSpMkLst>
        </pc:grpChg>
        <pc:grpChg chg="del topLvl">
          <ac:chgData name="eldert@eldert.net" userId="fbe95aa6-f670-4838-bac7-c94df5e74cff" providerId="ADAL" clId="{2AD3765C-7593-4D29-BEC0-B92EC874CEB0}" dt="2022-07-27T23:50:14.245" v="1516" actId="165"/>
          <ac:grpSpMkLst>
            <pc:docMk/>
            <pc:sldMk cId="1480103081" sldId="263"/>
            <ac:grpSpMk id="12" creationId="{D4331CFD-765F-3E93-4EB6-13BEC193BC94}"/>
          </ac:grpSpMkLst>
        </pc:grpChg>
        <pc:grpChg chg="del topLvl">
          <ac:chgData name="eldert@eldert.net" userId="fbe95aa6-f670-4838-bac7-c94df5e74cff" providerId="ADAL" clId="{2AD3765C-7593-4D29-BEC0-B92EC874CEB0}" dt="2022-07-27T23:50:14.245" v="1516" actId="165"/>
          <ac:grpSpMkLst>
            <pc:docMk/>
            <pc:sldMk cId="1480103081" sldId="263"/>
            <ac:grpSpMk id="21" creationId="{0A098525-1CAD-BE05-A93C-01179422E5F2}"/>
          </ac:grpSpMkLst>
        </pc:grpChg>
        <pc:grpChg chg="del">
          <ac:chgData name="eldert@eldert.net" userId="fbe95aa6-f670-4838-bac7-c94df5e74cff" providerId="ADAL" clId="{2AD3765C-7593-4D29-BEC0-B92EC874CEB0}" dt="2022-07-27T23:50:10.756" v="1515" actId="165"/>
          <ac:grpSpMkLst>
            <pc:docMk/>
            <pc:sldMk cId="1480103081" sldId="263"/>
            <ac:grpSpMk id="30" creationId="{D9204B51-D702-9BEA-DF1C-26A82F0C68AC}"/>
          </ac:grpSpMkLst>
        </pc:grpChg>
        <pc:grpChg chg="add del">
          <ac:chgData name="eldert@eldert.net" userId="fbe95aa6-f670-4838-bac7-c94df5e74cff" providerId="ADAL" clId="{2AD3765C-7593-4D29-BEC0-B92EC874CEB0}" dt="2022-07-27T23:54:55.508" v="1554" actId="478"/>
          <ac:grpSpMkLst>
            <pc:docMk/>
            <pc:sldMk cId="1480103081" sldId="263"/>
            <ac:grpSpMk id="62" creationId="{FCE65927-6811-BD7D-C714-E868569C4EDA}"/>
          </ac:grpSpMkLst>
        </pc:grpChg>
        <pc:grpChg chg="add">
          <ac:chgData name="eldert@eldert.net" userId="fbe95aa6-f670-4838-bac7-c94df5e74cff" providerId="ADAL" clId="{2AD3765C-7593-4D29-BEC0-B92EC874CEB0}" dt="2022-07-27T23:53:02.709" v="1549" actId="164"/>
          <ac:grpSpMkLst>
            <pc:docMk/>
            <pc:sldMk cId="1480103081" sldId="263"/>
            <ac:grpSpMk id="63" creationId="{93259E32-E190-FC97-1D25-8E013E3971E1}"/>
          </ac:grpSpMkLst>
        </pc:grpChg>
        <pc:grpChg chg="add del">
          <ac:chgData name="eldert@eldert.net" userId="fbe95aa6-f670-4838-bac7-c94df5e74cff" providerId="ADAL" clId="{2AD3765C-7593-4D29-BEC0-B92EC874CEB0}" dt="2022-07-27T23:55:58.793" v="1564" actId="165"/>
          <ac:grpSpMkLst>
            <pc:docMk/>
            <pc:sldMk cId="1480103081" sldId="263"/>
            <ac:grpSpMk id="64" creationId="{DF13D8D0-84B4-339A-C8B8-A16EA34B4EBF}"/>
          </ac:grpSpMkLst>
        </pc:grpChg>
        <pc:grpChg chg="add">
          <ac:chgData name="eldert@eldert.net" userId="fbe95aa6-f670-4838-bac7-c94df5e74cff" providerId="ADAL" clId="{2AD3765C-7593-4D29-BEC0-B92EC874CEB0}" dt="2022-07-27T23:53:22.300" v="1551" actId="164"/>
          <ac:grpSpMkLst>
            <pc:docMk/>
            <pc:sldMk cId="1480103081" sldId="263"/>
            <ac:grpSpMk id="65" creationId="{A5AC8C7E-F824-E6D0-3F30-9EB6564E6078}"/>
          </ac:grpSpMkLst>
        </pc:grpChg>
        <pc:grpChg chg="add">
          <ac:chgData name="eldert@eldert.net" userId="fbe95aa6-f670-4838-bac7-c94df5e74cff" providerId="ADAL" clId="{2AD3765C-7593-4D29-BEC0-B92EC874CEB0}" dt="2022-07-27T23:56:06.241" v="1565" actId="164"/>
          <ac:grpSpMkLst>
            <pc:docMk/>
            <pc:sldMk cId="1480103081" sldId="263"/>
            <ac:grpSpMk id="66" creationId="{3B898B32-89C9-903F-963F-F829E2B161B5}"/>
          </ac:grpSpMkLst>
        </pc:grpChg>
        <pc:picChg chg="mod">
          <ac:chgData name="eldert@eldert.net" userId="fbe95aa6-f670-4838-bac7-c94df5e74cff" providerId="ADAL" clId="{2AD3765C-7593-4D29-BEC0-B92EC874CEB0}" dt="2022-07-31T20:12:43.014" v="4430" actId="571"/>
          <ac:picMkLst>
            <pc:docMk/>
            <pc:sldMk cId="1480103081" sldId="263"/>
            <ac:picMk id="5" creationId="{2BBC12B0-13C4-342B-4378-6E56C31234E6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5" creationId="{65D3E59B-21FE-B932-0047-C819533D2B8F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6" creationId="{75C96D71-35CE-72BF-67E0-9D88D6081F42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7" creationId="{9EC6D678-3E75-4C2E-CA23-1B4786FC78FC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8" creationId="{3ED338E2-5932-E690-278C-FF4074C613D0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9" creationId="{716D282A-D388-48E0-200F-A000C8261C80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0" creationId="{61BF8F55-5EE4-CAFB-FBDD-356C486F2CCF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1" creationId="{6645CB1C-8B70-F9D8-104E-784780BDFBA1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6" creationId="{1F030CD0-452B-9BEC-6D08-2E973EF04BD7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7" creationId="{3351EB25-F54C-3479-2E0C-28D5573B9402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8" creationId="{18656B23-7C12-94AF-B6FA-8CC9BD5825C1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9" creationId="{E28D0B5F-0578-5706-1186-561AC25DB7A6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20" creationId="{98AC5080-EF97-C333-022D-2C65EA67DFBC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27" creationId="{875C7800-503B-8005-94D1-4932ECC369C3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28" creationId="{6FE84267-9E19-4A21-79FB-D7ED9F0383EB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29" creationId="{E198BEB1-A76C-0BEB-5B35-943F18242CD4}"/>
          </ac:picMkLst>
        </pc:picChg>
        <pc:picChg chg="add">
          <ac:chgData name="eldert@eldert.net" userId="fbe95aa6-f670-4838-bac7-c94df5e74cff" providerId="ADAL" clId="{2AD3765C-7593-4D29-BEC0-B92EC874CEB0}" dt="2022-07-27T23:50:22.457" v="1518" actId="22"/>
          <ac:picMkLst>
            <pc:docMk/>
            <pc:sldMk cId="1480103081" sldId="263"/>
            <ac:picMk id="37" creationId="{EAC49AAD-529E-E222-070A-D26D3455B6CE}"/>
          </ac:picMkLst>
        </pc:picChg>
        <pc:picChg chg="add topLvl">
          <ac:chgData name="eldert@eldert.net" userId="fbe95aa6-f670-4838-bac7-c94df5e74cff" providerId="ADAL" clId="{2AD3765C-7593-4D29-BEC0-B92EC874CEB0}" dt="2022-07-27T23:55:58.793" v="1564" actId="165"/>
          <ac:picMkLst>
            <pc:docMk/>
            <pc:sldMk cId="1480103081" sldId="263"/>
            <ac:picMk id="41" creationId="{E78435BE-B70E-FF49-9FCB-30A1E2C8F63B}"/>
          </ac:picMkLst>
        </pc:picChg>
        <pc:picChg chg="add">
          <ac:chgData name="eldert@eldert.net" userId="fbe95aa6-f670-4838-bac7-c94df5e74cff" providerId="ADAL" clId="{2AD3765C-7593-4D29-BEC0-B92EC874CEB0}" dt="2022-07-27T23:50:22.457" v="1518" actId="22"/>
          <ac:picMkLst>
            <pc:docMk/>
            <pc:sldMk cId="1480103081" sldId="263"/>
            <ac:picMk id="45" creationId="{ACA8E4F9-F67F-75F5-D998-7E7229AAD0D4}"/>
          </ac:picMkLst>
        </pc:picChg>
        <pc:picChg chg="add mod">
          <ac:chgData name="eldert@eldert.net" userId="fbe95aa6-f670-4838-bac7-c94df5e74cff" providerId="ADAL" clId="{2AD3765C-7593-4D29-BEC0-B92EC874CEB0}" dt="2022-07-27T23:52:49.257" v="1544" actId="1076"/>
          <ac:picMkLst>
            <pc:docMk/>
            <pc:sldMk cId="1480103081" sldId="263"/>
            <ac:picMk id="59" creationId="{E21181A8-1540-BD4C-4D81-F52296FD5F93}"/>
          </ac:picMkLst>
        </pc:picChg>
      </pc:sldChg>
      <pc:sldChg chg="del modTransition">
        <pc:chgData name="eldert@eldert.net" userId="fbe95aa6-f670-4838-bac7-c94df5e74cff" providerId="ADAL" clId="{2AD3765C-7593-4D29-BEC0-B92EC874CEB0}" dt="2022-07-31T19:59:51.772" v="4346" actId="47"/>
        <pc:sldMkLst>
          <pc:docMk/>
          <pc:sldMk cId="4079489690" sldId="264"/>
        </pc:sldMkLst>
      </pc:sldChg>
      <pc:sldChg chg="modSp del">
        <pc:chgData name="eldert@eldert.net" userId="fbe95aa6-f670-4838-bac7-c94df5e74cff" providerId="ADAL" clId="{2AD3765C-7593-4D29-BEC0-B92EC874CEB0}" dt="2022-07-18T23:49:13.521" v="23" actId="47"/>
        <pc:sldMkLst>
          <pc:docMk/>
          <pc:sldMk cId="3120130955" sldId="265"/>
        </pc:sldMkLst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25" creationId="{F09D68DF-818C-FA9C-0C56-639BAFCF1D66}"/>
          </ac:picMkLst>
        </pc:picChg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27" creationId="{6AA3F5D3-D2A2-7707-EE75-DBEC71511EAE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72416943" sldId="26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72416943" sldId="26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72416943" sldId="266"/>
            <ac:spMk id="3" creationId="{480AB3F0-26F0-62AE-BBFE-E62DC7069966}"/>
          </ac:spMkLst>
        </pc:spChg>
        <pc:spChg chg="add del">
          <ac:chgData name="eldert@eldert.net" userId="fbe95aa6-f670-4838-bac7-c94df5e74cff" providerId="ADAL" clId="{2AD3765C-7593-4D29-BEC0-B92EC874CEB0}" dt="2022-07-29T01:44:42.948" v="3045" actId="22"/>
          <ac:spMkLst>
            <pc:docMk/>
            <pc:sldMk cId="3572416943" sldId="266"/>
            <ac:spMk id="4" creationId="{C670B46C-EBBC-41DD-BB71-1B70A78D4EA1}"/>
          </ac:spMkLst>
        </pc:sp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18" creationId="{F32AA8F7-79E2-0772-C17B-C4CD2491E3D5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19" creationId="{426F7B46-BF75-B7C6-3B5B-D073F7765A94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23" creationId="{F59C6E87-02EC-2BF0-EE74-E4B3916D76E3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25" creationId="{F09D68DF-818C-FA9C-0C56-639BAFCF1D66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1028" creationId="{9A73C951-2D8A-933B-48A0-FAC32A39104A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157605980" sldId="26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57605980" sldId="26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57605980" sldId="267"/>
            <ac:spMk id="3" creationId="{B8D7DB7A-A1A6-48CB-5DDC-351FEA8B91F2}"/>
          </ac:spMkLst>
        </pc:spChg>
        <pc:spChg chg="add del mod">
          <ac:chgData name="eldert@eldert.net" userId="fbe95aa6-f670-4838-bac7-c94df5e74cff" providerId="ADAL" clId="{2AD3765C-7593-4D29-BEC0-B92EC874CEB0}" dt="2022-07-29T01:44:45.184" v="3047" actId="22"/>
          <ac:spMkLst>
            <pc:docMk/>
            <pc:sldMk cId="2157605980" sldId="267"/>
            <ac:spMk id="4" creationId="{4691F8B9-ED7B-A801-29EC-C0B5A6A2FD53}"/>
          </ac:spMkLst>
        </pc:spChg>
        <pc:spChg chg="mod">
          <ac:chgData name="eldert@eldert.net" userId="fbe95aa6-f670-4838-bac7-c94df5e74cff" providerId="ADAL" clId="{2AD3765C-7593-4D29-BEC0-B92EC874CEB0}" dt="2022-07-29T01:45:18.542" v="3048" actId="1037"/>
          <ac:spMkLst>
            <pc:docMk/>
            <pc:sldMk cId="2157605980" sldId="267"/>
            <ac:spMk id="15" creationId="{1463CE44-FAA8-894E-0A9E-949E449B998A}"/>
          </ac:spMkLst>
        </pc:spChg>
        <pc:picChg chg="add del mod">
          <ac:chgData name="eldert@eldert.net" userId="fbe95aa6-f670-4838-bac7-c94df5e74cff" providerId="ADAL" clId="{2AD3765C-7593-4D29-BEC0-B92EC874CEB0}" dt="2022-07-18T23:59:57.713" v="132" actId="478"/>
          <ac:picMkLst>
            <pc:docMk/>
            <pc:sldMk cId="2157605980" sldId="267"/>
            <ac:picMk id="4" creationId="{6A8490D1-9560-2B77-5CED-33A8B00790B0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18" creationId="{F32AA8F7-79E2-0772-C17B-C4CD2491E3D5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19" creationId="{426F7B46-BF75-B7C6-3B5B-D073F7765A94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23" creationId="{F59C6E87-02EC-2BF0-EE74-E4B3916D76E3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25" creationId="{F09D68DF-818C-FA9C-0C56-639BAFCF1D66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27" creationId="{6AA3F5D3-D2A2-7707-EE75-DBEC71511EAE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9T01:45:18.542" v="3048" actId="1037"/>
          <ac:cxnSpMkLst>
            <pc:docMk/>
            <pc:sldMk cId="2157605980" sldId="267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8:27.757" v="5786" actId="20577"/>
        <pc:sldMkLst>
          <pc:docMk/>
          <pc:sldMk cId="668367691" sldId="26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68367691" sldId="26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68367691" sldId="268"/>
            <ac:spMk id="3" creationId="{164F9F42-99EC-695F-D858-CBC36F3A1A93}"/>
          </ac:spMkLst>
        </pc:spChg>
        <pc:picChg chg="mod">
          <ac:chgData name="eldert@eldert.net" userId="fbe95aa6-f670-4838-bac7-c94df5e74cff" providerId="ADAL" clId="{2AD3765C-7593-4D29-BEC0-B92EC874CEB0}" dt="2022-07-18T23:47:20.723" v="9" actId="1076"/>
          <ac:picMkLst>
            <pc:docMk/>
            <pc:sldMk cId="668367691" sldId="268"/>
            <ac:picMk id="4" creationId="{6A8490D1-9560-2B77-5CED-33A8B00790B0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559222991" sldId="26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59222991" sldId="26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59222991" sldId="269"/>
            <ac:spMk id="3" creationId="{CDCEFBD0-48F4-3891-46E6-BDC915B07EE8}"/>
          </ac:spMkLst>
        </pc:spChg>
        <pc:picChg chg="del">
          <ac:chgData name="eldert@eldert.net" userId="fbe95aa6-f670-4838-bac7-c94df5e74cff" providerId="ADAL" clId="{2AD3765C-7593-4D29-BEC0-B92EC874CEB0}" dt="2022-07-18T23:50:58.097" v="43" actId="478"/>
          <ac:picMkLst>
            <pc:docMk/>
            <pc:sldMk cId="1559222991" sldId="269"/>
            <ac:picMk id="18" creationId="{F32AA8F7-79E2-0772-C17B-C4CD2491E3D5}"/>
          </ac:picMkLst>
        </pc:picChg>
        <pc:picChg chg="del">
          <ac:chgData name="eldert@eldert.net" userId="fbe95aa6-f670-4838-bac7-c94df5e74cff" providerId="ADAL" clId="{2AD3765C-7593-4D29-BEC0-B92EC874CEB0}" dt="2022-07-18T23:50:58.097" v="43" actId="478"/>
          <ac:picMkLst>
            <pc:docMk/>
            <pc:sldMk cId="1559222991" sldId="269"/>
            <ac:picMk id="1028" creationId="{9A73C951-2D8A-933B-48A0-FAC32A39104A}"/>
          </ac:picMkLst>
        </pc:picChg>
      </pc:sldChg>
      <pc:sldChg chg="new del">
        <pc:chgData name="eldert@eldert.net" userId="fbe95aa6-f670-4838-bac7-c94df5e74cff" providerId="ADAL" clId="{2AD3765C-7593-4D29-BEC0-B92EC874CEB0}" dt="2022-07-18T23:48:55.242" v="19" actId="680"/>
        <pc:sldMkLst>
          <pc:docMk/>
          <pc:sldMk cId="2102938920" sldId="269"/>
        </pc:sldMkLst>
      </pc:sldChg>
      <pc:sldChg chg="add del">
        <pc:chgData name="eldert@eldert.net" userId="fbe95aa6-f670-4838-bac7-c94df5e74cff" providerId="ADAL" clId="{2AD3765C-7593-4D29-BEC0-B92EC874CEB0}" dt="2022-07-18T23:58:26.153" v="109" actId="47"/>
        <pc:sldMkLst>
          <pc:docMk/>
          <pc:sldMk cId="3045234856" sldId="27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8:37.644" v="5787"/>
        <pc:sldMkLst>
          <pc:docMk/>
          <pc:sldMk cId="1768538408" sldId="27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68538408" sldId="27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68538408" sldId="271"/>
            <ac:spMk id="3" creationId="{A8F8C1DC-DDB6-EC7B-4649-E6BDE16FC808}"/>
          </ac:spMkLst>
        </pc:spChg>
        <pc:spChg chg="ord">
          <ac:chgData name="eldert@eldert.net" userId="fbe95aa6-f670-4838-bac7-c94df5e74cff" providerId="ADAL" clId="{2AD3765C-7593-4D29-BEC0-B92EC874CEB0}" dt="2022-07-18T23:53:11.764" v="63" actId="167"/>
          <ac:spMkLst>
            <pc:docMk/>
            <pc:sldMk cId="1768538408" sldId="271"/>
            <ac:spMk id="6" creationId="{6CF6FF84-5A0E-B6BF-1CB2-32219A6BF66A}"/>
          </ac:spMkLst>
        </pc:spChg>
        <pc:picChg chg="mod">
          <ac:chgData name="eldert@eldert.net" userId="fbe95aa6-f670-4838-bac7-c94df5e74cff" providerId="ADAL" clId="{2AD3765C-7593-4D29-BEC0-B92EC874CEB0}" dt="2022-07-18T23:53:14.028" v="65" actId="1076"/>
          <ac:picMkLst>
            <pc:docMk/>
            <pc:sldMk cId="1768538408" sldId="271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3:14.028" v="65" actId="1076"/>
          <ac:picMkLst>
            <pc:docMk/>
            <pc:sldMk cId="1768538408" sldId="271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8T23:53:14.028" v="65" actId="1076"/>
          <ac:picMkLst>
            <pc:docMk/>
            <pc:sldMk cId="1768538408" sldId="271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8T23:53:14.028" v="65" actId="1076"/>
          <ac:picMkLst>
            <pc:docMk/>
            <pc:sldMk cId="1768538408" sldId="271"/>
            <ac:picMk id="25" creationId="{F09D68DF-818C-FA9C-0C56-639BAFCF1D66}"/>
          </ac:picMkLst>
        </pc:picChg>
        <pc:picChg chg="mod">
          <ac:chgData name="eldert@eldert.net" userId="fbe95aa6-f670-4838-bac7-c94df5e74cff" providerId="ADAL" clId="{2AD3765C-7593-4D29-BEC0-B92EC874CEB0}" dt="2022-07-18T23:53:40.836" v="67" actId="1076"/>
          <ac:picMkLst>
            <pc:docMk/>
            <pc:sldMk cId="1768538408" sldId="271"/>
            <ac:picMk id="27" creationId="{6AA3F5D3-D2A2-7707-EE75-DBEC71511EAE}"/>
          </ac:picMkLst>
        </pc:picChg>
      </pc:sldChg>
      <pc:sldChg chg="add del">
        <pc:chgData name="eldert@eldert.net" userId="fbe95aa6-f670-4838-bac7-c94df5e74cff" providerId="ADAL" clId="{2AD3765C-7593-4D29-BEC0-B92EC874CEB0}" dt="2022-07-18T23:51:40.797" v="46" actId="2890"/>
        <pc:sldMkLst>
          <pc:docMk/>
          <pc:sldMk cId="3992806551" sldId="271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37271691" sldId="27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37271691" sldId="27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37271691" sldId="272"/>
            <ac:spMk id="3" creationId="{6EA45CE3-EEEC-2AC9-8319-BE0A6048F070}"/>
          </ac:spMkLst>
        </pc:spChg>
        <pc:picChg chg="mod">
          <ac:chgData name="eldert@eldert.net" userId="fbe95aa6-f670-4838-bac7-c94df5e74cff" providerId="ADAL" clId="{2AD3765C-7593-4D29-BEC0-B92EC874CEB0}" dt="2022-07-18T23:53:52.045" v="69" actId="1076"/>
          <ac:picMkLst>
            <pc:docMk/>
            <pc:sldMk cId="2737271691" sldId="272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3:52.045" v="69" actId="1076"/>
          <ac:picMkLst>
            <pc:docMk/>
            <pc:sldMk cId="2737271691" sldId="272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8T23:53:52.045" v="69" actId="1076"/>
          <ac:picMkLst>
            <pc:docMk/>
            <pc:sldMk cId="2737271691" sldId="272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8T23:53:52.045" v="69" actId="1076"/>
          <ac:picMkLst>
            <pc:docMk/>
            <pc:sldMk cId="2737271691" sldId="272"/>
            <ac:picMk id="25" creationId="{F09D68DF-818C-FA9C-0C56-639BAFCF1D6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8:49.567" v="5788"/>
        <pc:sldMkLst>
          <pc:docMk/>
          <pc:sldMk cId="3271492070" sldId="27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71492070" sldId="27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71492070" sldId="273"/>
            <ac:spMk id="3" creationId="{6CFFB8C6-56A2-555B-DD83-35E500CED1BD}"/>
          </ac:spMkLst>
        </pc:spChg>
        <pc:picChg chg="mod">
          <ac:chgData name="eldert@eldert.net" userId="fbe95aa6-f670-4838-bac7-c94df5e74cff" providerId="ADAL" clId="{2AD3765C-7593-4D29-BEC0-B92EC874CEB0}" dt="2022-07-18T23:54:31.278" v="75" actId="1076"/>
          <ac:picMkLst>
            <pc:docMk/>
            <pc:sldMk cId="3271492070" sldId="273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18T23:54:49.621" v="79" actId="47"/>
        <pc:sldMkLst>
          <pc:docMk/>
          <pc:sldMk cId="2062482990" sldId="274"/>
        </pc:sldMkLst>
      </pc:sldChg>
      <pc:sldChg chg="add del">
        <pc:chgData name="eldert@eldert.net" userId="fbe95aa6-f670-4838-bac7-c94df5e74cff" providerId="ADAL" clId="{2AD3765C-7593-4D29-BEC0-B92EC874CEB0}" dt="2022-07-18T23:54:49.621" v="79" actId="47"/>
        <pc:sldMkLst>
          <pc:docMk/>
          <pc:sldMk cId="3296504502" sldId="275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421389943" sldId="27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21389943" sldId="27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21389943" sldId="276"/>
            <ac:spMk id="3" creationId="{91BEA346-0108-CF4E-0D1A-4DACA672931E}"/>
          </ac:spMkLst>
        </pc:spChg>
        <pc:picChg chg="mod">
          <ac:chgData name="eldert@eldert.net" userId="fbe95aa6-f670-4838-bac7-c94df5e74cff" providerId="ADAL" clId="{2AD3765C-7593-4D29-BEC0-B92EC874CEB0}" dt="2022-07-18T23:55:03.269" v="80" actId="1076"/>
          <ac:picMkLst>
            <pc:docMk/>
            <pc:sldMk cId="1421389943" sldId="276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5:03.269" v="80" actId="1076"/>
          <ac:picMkLst>
            <pc:docMk/>
            <pc:sldMk cId="1421389943" sldId="276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8T23:55:03.269" v="80" actId="1076"/>
          <ac:picMkLst>
            <pc:docMk/>
            <pc:sldMk cId="1421389943" sldId="276"/>
            <ac:picMk id="23" creationId="{F59C6E87-02EC-2BF0-EE74-E4B3916D76E3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523950660" sldId="27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23950660" sldId="27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23950660" sldId="277"/>
            <ac:spMk id="3" creationId="{5C974F00-1808-77C8-7894-25E4CE8CCFB5}"/>
          </ac:spMkLst>
        </pc:spChg>
        <pc:picChg chg="add mod">
          <ac:chgData name="eldert@eldert.net" userId="fbe95aa6-f670-4838-bac7-c94df5e74cff" providerId="ADAL" clId="{2AD3765C-7593-4D29-BEC0-B92EC874CEB0}" dt="2022-07-18T23:55:53.067" v="86" actId="1076"/>
          <ac:picMkLst>
            <pc:docMk/>
            <pc:sldMk cId="2523950660" sldId="277"/>
            <ac:picMk id="4" creationId="{B9C51F6B-1CFC-A949-405D-36309212D0BE}"/>
          </ac:picMkLst>
        </pc:picChg>
        <pc:picChg chg="add mod">
          <ac:chgData name="eldert@eldert.net" userId="fbe95aa6-f670-4838-bac7-c94df5e74cff" providerId="ADAL" clId="{2AD3765C-7593-4D29-BEC0-B92EC874CEB0}" dt="2022-07-18T23:56:11.689" v="88" actId="1076"/>
          <ac:picMkLst>
            <pc:docMk/>
            <pc:sldMk cId="2523950660" sldId="277"/>
            <ac:picMk id="8" creationId="{24C4B485-924A-E4A4-B546-CE25F6C53376}"/>
          </ac:picMkLst>
        </pc:picChg>
        <pc:picChg chg="add del mod">
          <ac:chgData name="eldert@eldert.net" userId="fbe95aa6-f670-4838-bac7-c94df5e74cff" providerId="ADAL" clId="{2AD3765C-7593-4D29-BEC0-B92EC874CEB0}" dt="2022-07-19T00:03:56.782" v="156" actId="22"/>
          <ac:picMkLst>
            <pc:docMk/>
            <pc:sldMk cId="2523950660" sldId="277"/>
            <ac:picMk id="12" creationId="{94EB6886-C9B0-F968-2172-19F2F9ED9329}"/>
          </ac:picMkLst>
        </pc:picChg>
        <pc:picChg chg="add">
          <ac:chgData name="eldert@eldert.net" userId="fbe95aa6-f670-4838-bac7-c94df5e74cff" providerId="ADAL" clId="{2AD3765C-7593-4D29-BEC0-B92EC874CEB0}" dt="2022-07-19T00:04:00.350" v="157" actId="22"/>
          <ac:picMkLst>
            <pc:docMk/>
            <pc:sldMk cId="2523950660" sldId="277"/>
            <ac:picMk id="16" creationId="{10698E0C-3DB6-8AC8-6CA2-BAF08A743C17}"/>
          </ac:picMkLst>
        </pc:picChg>
        <pc:picChg chg="del mod">
          <ac:chgData name="eldert@eldert.net" userId="fbe95aa6-f670-4838-bac7-c94df5e74cff" providerId="ADAL" clId="{2AD3765C-7593-4D29-BEC0-B92EC874CEB0}" dt="2022-07-18T23:55:43.388" v="84" actId="21"/>
          <ac:picMkLst>
            <pc:docMk/>
            <pc:sldMk cId="2523950660" sldId="277"/>
            <ac:picMk id="27" creationId="{6AA3F5D3-D2A2-7707-EE75-DBEC71511EAE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8:58.718" v="5789"/>
        <pc:sldMkLst>
          <pc:docMk/>
          <pc:sldMk cId="189185111" sldId="27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9185111" sldId="27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9185111" sldId="278"/>
            <ac:spMk id="3" creationId="{03CD568F-9E27-E4B7-03C2-25D79EB72E0E}"/>
          </ac:spMkLst>
        </pc:spChg>
        <pc:picChg chg="mod">
          <ac:chgData name="eldert@eldert.net" userId="fbe95aa6-f670-4838-bac7-c94df5e74cff" providerId="ADAL" clId="{2AD3765C-7593-4D29-BEC0-B92EC874CEB0}" dt="2022-07-18T23:56:27.002" v="90" actId="1076"/>
          <ac:picMkLst>
            <pc:docMk/>
            <pc:sldMk cId="189185111" sldId="278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6:38.801" v="91" actId="1076"/>
          <ac:picMkLst>
            <pc:docMk/>
            <pc:sldMk cId="189185111" sldId="278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02.233" v="5790"/>
        <pc:sldMkLst>
          <pc:docMk/>
          <pc:sldMk cId="1544478327" sldId="27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44478327" sldId="27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44478327" sldId="279"/>
            <ac:spMk id="3" creationId="{D7B1C145-F821-7E89-7CD1-7FE8E6CEB750}"/>
          </ac:spMkLst>
        </pc:spChg>
        <pc:picChg chg="mod">
          <ac:chgData name="eldert@eldert.net" userId="fbe95aa6-f670-4838-bac7-c94df5e74cff" providerId="ADAL" clId="{2AD3765C-7593-4D29-BEC0-B92EC874CEB0}" dt="2022-07-18T23:57:09.373" v="93" actId="1076"/>
          <ac:picMkLst>
            <pc:docMk/>
            <pc:sldMk cId="1544478327" sldId="279"/>
            <ac:picMk id="23" creationId="{F59C6E87-02EC-2BF0-EE74-E4B3916D76E3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622716434" sldId="28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622716434" sldId="28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622716434" sldId="280"/>
            <ac:spMk id="3" creationId="{2A5E54A1-85FE-AE8D-C20F-7D9407A79209}"/>
          </ac:spMkLst>
        </pc:spChg>
        <pc:picChg chg="mod">
          <ac:chgData name="eldert@eldert.net" userId="fbe95aa6-f670-4838-bac7-c94df5e74cff" providerId="ADAL" clId="{2AD3765C-7593-4D29-BEC0-B92EC874CEB0}" dt="2022-07-18T23:57:23.044" v="95" actId="1076"/>
          <ac:picMkLst>
            <pc:docMk/>
            <pc:sldMk cId="3622716434" sldId="280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7:23.044" v="95" actId="1076"/>
          <ac:picMkLst>
            <pc:docMk/>
            <pc:sldMk cId="3622716434" sldId="280"/>
            <ac:picMk id="8" creationId="{24C4B485-924A-E4A4-B546-CE25F6C53376}"/>
          </ac:picMkLst>
        </pc:picChg>
        <pc:picChg chg="mod">
          <ac:chgData name="eldert@eldert.net" userId="fbe95aa6-f670-4838-bac7-c94df5e74cff" providerId="ADAL" clId="{2AD3765C-7593-4D29-BEC0-B92EC874CEB0}" dt="2022-07-18T23:57:23.044" v="95" actId="1076"/>
          <ac:picMkLst>
            <pc:docMk/>
            <pc:sldMk cId="3622716434" sldId="280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7:23.044" v="95" actId="1076"/>
          <ac:picMkLst>
            <pc:docMk/>
            <pc:sldMk cId="3622716434" sldId="280"/>
            <ac:picMk id="21" creationId="{D8DAC73A-9CBC-3099-97B9-3EB57175715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07.201" v="5791"/>
        <pc:sldMkLst>
          <pc:docMk/>
          <pc:sldMk cId="2022564122" sldId="28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22564122" sldId="28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22564122" sldId="281"/>
            <ac:spMk id="3" creationId="{453B405D-D0F8-0E09-EFC9-FA77E79514C3}"/>
          </ac:spMkLst>
        </pc:spChg>
        <pc:picChg chg="del">
          <ac:chgData name="eldert@eldert.net" userId="fbe95aa6-f670-4838-bac7-c94df5e74cff" providerId="ADAL" clId="{2AD3765C-7593-4D29-BEC0-B92EC874CEB0}" dt="2022-07-18T23:57:31.869" v="97" actId="478"/>
          <ac:picMkLst>
            <pc:docMk/>
            <pc:sldMk cId="2022564122" sldId="281"/>
            <ac:picMk id="25" creationId="{F09D68DF-818C-FA9C-0C56-639BAFCF1D6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10.337" v="5792"/>
        <pc:sldMkLst>
          <pc:docMk/>
          <pc:sldMk cId="236790562" sldId="28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6790562" sldId="28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6790562" sldId="282"/>
            <ac:spMk id="3" creationId="{13435C48-3C93-9105-1E6D-6EC4F5291155}"/>
          </ac:spMkLst>
        </pc:spChg>
        <pc:picChg chg="mod">
          <ac:chgData name="eldert@eldert.net" userId="fbe95aa6-f670-4838-bac7-c94df5e74cff" providerId="ADAL" clId="{2AD3765C-7593-4D29-BEC0-B92EC874CEB0}" dt="2022-07-18T23:57:44.132" v="99" actId="1076"/>
          <ac:picMkLst>
            <pc:docMk/>
            <pc:sldMk cId="236790562" sldId="282"/>
            <ac:picMk id="21" creationId="{D8DAC73A-9CBC-3099-97B9-3EB571757154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48167248" sldId="28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48167248" sldId="28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48167248" sldId="283"/>
            <ac:spMk id="3" creationId="{C2C597D7-7E3C-5F0B-6A5A-468829D1BDF4}"/>
          </ac:spMkLst>
        </pc:spChg>
        <pc:picChg chg="mod">
          <ac:chgData name="eldert@eldert.net" userId="fbe95aa6-f670-4838-bac7-c94df5e74cff" providerId="ADAL" clId="{2AD3765C-7593-4D29-BEC0-B92EC874CEB0}" dt="2022-07-18T23:57:56.881" v="101" actId="1076"/>
          <ac:picMkLst>
            <pc:docMk/>
            <pc:sldMk cId="3348167248" sldId="283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7:56.881" v="101" actId="1076"/>
          <ac:picMkLst>
            <pc:docMk/>
            <pc:sldMk cId="3348167248" sldId="283"/>
            <ac:picMk id="8" creationId="{24C4B485-924A-E4A4-B546-CE25F6C53376}"/>
          </ac:picMkLst>
        </pc:picChg>
        <pc:picChg chg="mod">
          <ac:chgData name="eldert@eldert.net" userId="fbe95aa6-f670-4838-bac7-c94df5e74cff" providerId="ADAL" clId="{2AD3765C-7593-4D29-BEC0-B92EC874CEB0}" dt="2022-07-18T23:57:56.881" v="101" actId="1076"/>
          <ac:picMkLst>
            <pc:docMk/>
            <pc:sldMk cId="3348167248" sldId="283"/>
            <ac:picMk id="19" creationId="{426F7B46-BF75-B7C6-3B5B-D073F7765A9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15.081" v="5793"/>
        <pc:sldMkLst>
          <pc:docMk/>
          <pc:sldMk cId="2964738228" sldId="28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64738228" sldId="28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64738228" sldId="284"/>
            <ac:spMk id="3" creationId="{A3691D0A-20EF-C5C5-4AF5-8D76E9D9B1A7}"/>
          </ac:spMkLst>
        </pc:spChg>
        <pc:picChg chg="del">
          <ac:chgData name="eldert@eldert.net" userId="fbe95aa6-f670-4838-bac7-c94df5e74cff" providerId="ADAL" clId="{2AD3765C-7593-4D29-BEC0-B92EC874CEB0}" dt="2022-07-18T23:58:04.832" v="103" actId="478"/>
          <ac:picMkLst>
            <pc:docMk/>
            <pc:sldMk cId="2964738228" sldId="284"/>
            <ac:picMk id="21" creationId="{D8DAC73A-9CBC-3099-97B9-3EB571757154}"/>
          </ac:picMkLst>
        </pc:picChg>
        <pc:picChg chg="add del">
          <ac:chgData name="eldert@eldert.net" userId="fbe95aa6-f670-4838-bac7-c94df5e74cff" providerId="ADAL" clId="{2AD3765C-7593-4D29-BEC0-B92EC874CEB0}" dt="2022-07-18T23:58:10.006" v="105" actId="478"/>
          <ac:picMkLst>
            <pc:docMk/>
            <pc:sldMk cId="2964738228" sldId="284"/>
            <ac:picMk id="23" creationId="{F59C6E87-02EC-2BF0-EE74-E4B3916D76E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18.216" v="5794"/>
        <pc:sldMkLst>
          <pc:docMk/>
          <pc:sldMk cId="354997856" sldId="28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4997856" sldId="28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4997856" sldId="285"/>
            <ac:spMk id="3" creationId="{C56D8195-FB69-4AFC-C628-ECD9EEFAC9C9}"/>
          </ac:spMkLst>
        </pc:spChg>
        <pc:picChg chg="mod">
          <ac:chgData name="eldert@eldert.net" userId="fbe95aa6-f670-4838-bac7-c94df5e74cff" providerId="ADAL" clId="{2AD3765C-7593-4D29-BEC0-B92EC874CEB0}" dt="2022-07-18T23:58:18.960" v="107" actId="1076"/>
          <ac:picMkLst>
            <pc:docMk/>
            <pc:sldMk cId="354997856" sldId="285"/>
            <ac:picMk id="19" creationId="{426F7B46-BF75-B7C6-3B5B-D073F7765A9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21.302" v="5795"/>
        <pc:sldMkLst>
          <pc:docMk/>
          <pc:sldMk cId="1967460711" sldId="28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67460711" sldId="28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67460711" sldId="286"/>
            <ac:spMk id="3" creationId="{6EED12CE-C5DD-938B-57C2-D6CD69A47064}"/>
          </ac:spMkLst>
        </pc:spChg>
        <pc:picChg chg="mod">
          <ac:chgData name="eldert@eldert.net" userId="fbe95aa6-f670-4838-bac7-c94df5e74cff" providerId="ADAL" clId="{2AD3765C-7593-4D29-BEC0-B92EC874CEB0}" dt="2022-07-18T23:58:35.016" v="110" actId="1076"/>
          <ac:picMkLst>
            <pc:docMk/>
            <pc:sldMk cId="1967460711" sldId="286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8:35.016" v="110" actId="1076"/>
          <ac:picMkLst>
            <pc:docMk/>
            <pc:sldMk cId="1967460711" sldId="286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24.153" v="5796"/>
        <pc:sldMkLst>
          <pc:docMk/>
          <pc:sldMk cId="299971320" sldId="28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9971320" sldId="28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9971320" sldId="287"/>
            <ac:spMk id="3" creationId="{B5CD91FC-C9EA-804E-F99D-1E140F149BA2}"/>
          </ac:spMkLst>
        </pc:spChg>
        <pc:picChg chg="del">
          <ac:chgData name="eldert@eldert.net" userId="fbe95aa6-f670-4838-bac7-c94df5e74cff" providerId="ADAL" clId="{2AD3765C-7593-4D29-BEC0-B92EC874CEB0}" dt="2022-07-18T23:58:43.603" v="112" actId="478"/>
          <ac:picMkLst>
            <pc:docMk/>
            <pc:sldMk cId="299971320" sldId="287"/>
            <ac:picMk id="23" creationId="{F59C6E87-02EC-2BF0-EE74-E4B3916D76E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27.087" v="5797"/>
        <pc:sldMkLst>
          <pc:docMk/>
          <pc:sldMk cId="3885430397" sldId="28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85430397" sldId="28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85430397" sldId="288"/>
            <ac:spMk id="3" creationId="{282EBF5D-5307-A7F6-7A27-33E2F56BCF99}"/>
          </ac:spMkLst>
        </pc:spChg>
        <pc:picChg chg="mod">
          <ac:chgData name="eldert@eldert.net" userId="fbe95aa6-f670-4838-bac7-c94df5e74cff" providerId="ADAL" clId="{2AD3765C-7593-4D29-BEC0-B92EC874CEB0}" dt="2022-07-18T23:58:54.827" v="114" actId="1076"/>
          <ac:picMkLst>
            <pc:docMk/>
            <pc:sldMk cId="3885430397" sldId="288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8:57.243" v="116" actId="1076"/>
          <ac:picMkLst>
            <pc:docMk/>
            <pc:sldMk cId="3885430397" sldId="288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29.880" v="5798"/>
        <pc:sldMkLst>
          <pc:docMk/>
          <pc:sldMk cId="896998454" sldId="28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96998454" sldId="28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96998454" sldId="289"/>
            <ac:spMk id="3" creationId="{A217E764-BD55-184A-2E81-3477E22B6C94}"/>
          </ac:spMkLst>
        </pc:spChg>
        <pc:picChg chg="mod">
          <ac:chgData name="eldert@eldert.net" userId="fbe95aa6-f670-4838-bac7-c94df5e74cff" providerId="ADAL" clId="{2AD3765C-7593-4D29-BEC0-B92EC874CEB0}" dt="2022-07-18T23:59:07.501" v="118" actId="1076"/>
          <ac:picMkLst>
            <pc:docMk/>
            <pc:sldMk cId="896998454" sldId="289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32.807" v="5799"/>
        <pc:sldMkLst>
          <pc:docMk/>
          <pc:sldMk cId="3969085147" sldId="29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69085147" sldId="29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69085147" sldId="290"/>
            <ac:spMk id="3" creationId="{9B44D546-2681-0FF7-6AF7-B6F8E8E0CEEB}"/>
          </ac:spMkLst>
        </pc:spChg>
        <pc:picChg chg="del">
          <ac:chgData name="eldert@eldert.net" userId="fbe95aa6-f670-4838-bac7-c94df5e74cff" providerId="ADAL" clId="{2AD3765C-7593-4D29-BEC0-B92EC874CEB0}" dt="2022-07-18T23:59:18.027" v="122" actId="478"/>
          <ac:picMkLst>
            <pc:docMk/>
            <pc:sldMk cId="3969085147" sldId="290"/>
            <ac:picMk id="4" creationId="{B9C51F6B-1CFC-A949-405D-36309212D0BE}"/>
          </ac:picMkLst>
        </pc:picChg>
        <pc:picChg chg="add del">
          <ac:chgData name="eldert@eldert.net" userId="fbe95aa6-f670-4838-bac7-c94df5e74cff" providerId="ADAL" clId="{2AD3765C-7593-4D29-BEC0-B92EC874CEB0}" dt="2022-07-18T23:59:16.135" v="121" actId="478"/>
          <ac:picMkLst>
            <pc:docMk/>
            <pc:sldMk cId="3969085147" sldId="290"/>
            <ac:picMk id="19" creationId="{426F7B46-BF75-B7C6-3B5B-D073F7765A9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35.591" v="5800"/>
        <pc:sldMkLst>
          <pc:docMk/>
          <pc:sldMk cId="3983053004" sldId="29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83053004" sldId="29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83053004" sldId="291"/>
            <ac:spMk id="3" creationId="{898879ED-8F04-1E6A-9453-14F86C46CA43}"/>
          </ac:spMkLst>
        </pc:spChg>
        <pc:picChg chg="mod">
          <ac:chgData name="eldert@eldert.net" userId="fbe95aa6-f670-4838-bac7-c94df5e74cff" providerId="ADAL" clId="{2AD3765C-7593-4D29-BEC0-B92EC874CEB0}" dt="2022-07-18T23:59:27.296" v="124" actId="1076"/>
          <ac:picMkLst>
            <pc:docMk/>
            <pc:sldMk cId="3983053004" sldId="291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38.335" v="5801"/>
        <pc:sldMkLst>
          <pc:docMk/>
          <pc:sldMk cId="5028329" sldId="29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028329" sldId="29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028329" sldId="292"/>
            <ac:spMk id="3" creationId="{443C3273-7FF3-A213-5571-2F85E2003B76}"/>
          </ac:spMkLst>
        </pc:spChg>
        <pc:picChg chg="add del">
          <ac:chgData name="eldert@eldert.net" userId="fbe95aa6-f670-4838-bac7-c94df5e74cff" providerId="ADAL" clId="{2AD3765C-7593-4D29-BEC0-B92EC874CEB0}" dt="2022-07-18T23:59:38.133" v="127" actId="478"/>
          <ac:picMkLst>
            <pc:docMk/>
            <pc:sldMk cId="5028329" sldId="292"/>
            <ac:picMk id="8" creationId="{24C4B485-924A-E4A4-B546-CE25F6C53376}"/>
          </ac:picMkLst>
        </pc:picChg>
        <pc:picChg chg="del">
          <ac:chgData name="eldert@eldert.net" userId="fbe95aa6-f670-4838-bac7-c94df5e74cff" providerId="ADAL" clId="{2AD3765C-7593-4D29-BEC0-B92EC874CEB0}" dt="2022-07-18T23:59:40.563" v="128" actId="478"/>
          <ac:picMkLst>
            <pc:docMk/>
            <pc:sldMk cId="5028329" sldId="292"/>
            <ac:picMk id="19" creationId="{426F7B46-BF75-B7C6-3B5B-D073F7765A94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726518485" sldId="29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26518485" sldId="29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26518485" sldId="293"/>
            <ac:spMk id="3" creationId="{96002FC2-58E0-F17D-2815-21BDEBA8313C}"/>
          </ac:spMkLst>
        </pc:spChg>
        <pc:picChg chg="del">
          <ac:chgData name="eldert@eldert.net" userId="fbe95aa6-f670-4838-bac7-c94df5e74cff" providerId="ADAL" clId="{2AD3765C-7593-4D29-BEC0-B92EC874CEB0}" dt="2022-07-18T23:59:45.343" v="130" actId="478"/>
          <ac:picMkLst>
            <pc:docMk/>
            <pc:sldMk cId="1726518485" sldId="293"/>
            <ac:picMk id="8" creationId="{24C4B485-924A-E4A4-B546-CE25F6C5337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618259401" sldId="29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18259401" sldId="29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18259401" sldId="294"/>
            <ac:spMk id="3" creationId="{862BB4B1-92DE-37E4-4E97-5B71F7F1E43B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75476283" sldId="29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75476283" sldId="29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75476283" sldId="295"/>
            <ac:spMk id="3" creationId="{186903A9-2CA9-2A3A-717B-48B59EA3A685}"/>
          </ac:spMkLst>
        </pc:spChg>
      </pc:sldChg>
      <pc:sldChg chg="addSp delSp modSp add del mod">
        <pc:chgData name="eldert@eldert.net" userId="fbe95aa6-f670-4838-bac7-c94df5e74cff" providerId="ADAL" clId="{2AD3765C-7593-4D29-BEC0-B92EC874CEB0}" dt="2022-07-19T00:15:31.939" v="640" actId="47"/>
        <pc:sldMkLst>
          <pc:docMk/>
          <pc:sldMk cId="3466718031" sldId="296"/>
        </pc:sldMkLst>
        <pc:spChg chg="add mod">
          <ac:chgData name="eldert@eldert.net" userId="fbe95aa6-f670-4838-bac7-c94df5e74cff" providerId="ADAL" clId="{2AD3765C-7593-4D29-BEC0-B92EC874CEB0}" dt="2022-07-19T00:14:34.196" v="633" actId="20577"/>
          <ac:spMkLst>
            <pc:docMk/>
            <pc:sldMk cId="3466718031" sldId="296"/>
            <ac:spMk id="3" creationId="{2029B03E-23B8-5466-7A43-C62EF8140307}"/>
          </ac:spMkLst>
        </pc:spChg>
        <pc:spChg chg="add del mod">
          <ac:chgData name="eldert@eldert.net" userId="fbe95aa6-f670-4838-bac7-c94df5e74cff" providerId="ADAL" clId="{2AD3765C-7593-4D29-BEC0-B92EC874CEB0}" dt="2022-07-19T00:14:31.224" v="631" actId="20577"/>
          <ac:spMkLst>
            <pc:docMk/>
            <pc:sldMk cId="3466718031" sldId="296"/>
            <ac:spMk id="5" creationId="{9B38D959-1F25-F4FB-DE2A-4C43EFDD84D8}"/>
          </ac:spMkLst>
        </pc:spChg>
        <pc:spChg chg="topLvl">
          <ac:chgData name="eldert@eldert.net" userId="fbe95aa6-f670-4838-bac7-c94df5e74cff" providerId="ADAL" clId="{2AD3765C-7593-4D29-BEC0-B92EC874CEB0}" dt="2022-07-19T00:11:13.809" v="169" actId="165"/>
          <ac:spMkLst>
            <pc:docMk/>
            <pc:sldMk cId="3466718031" sldId="296"/>
            <ac:spMk id="6" creationId="{6CF6FF84-5A0E-B6BF-1CB2-32219A6BF66A}"/>
          </ac:spMkLst>
        </pc:spChg>
        <pc:spChg chg="add del">
          <ac:chgData name="eldert@eldert.net" userId="fbe95aa6-f670-4838-bac7-c94df5e74cff" providerId="ADAL" clId="{2AD3765C-7593-4D29-BEC0-B92EC874CEB0}" dt="2022-07-19T00:12:55.799" v="191" actId="22"/>
          <ac:spMkLst>
            <pc:docMk/>
            <pc:sldMk cId="3466718031" sldId="296"/>
            <ac:spMk id="10" creationId="{A4A65F78-07CB-1B50-670C-2978534211D8}"/>
          </ac:spMkLst>
        </pc:spChg>
        <pc:spChg chg="add mod">
          <ac:chgData name="eldert@eldert.net" userId="fbe95aa6-f670-4838-bac7-c94df5e74cff" providerId="ADAL" clId="{2AD3765C-7593-4D29-BEC0-B92EC874CEB0}" dt="2022-07-19T00:14:28.136" v="629" actId="20577"/>
          <ac:spMkLst>
            <pc:docMk/>
            <pc:sldMk cId="3466718031" sldId="296"/>
            <ac:spMk id="28" creationId="{E8F1BC0F-3AA1-396E-E385-1C186EF1173D}"/>
          </ac:spMkLst>
        </pc:spChg>
        <pc:spChg chg="add mod">
          <ac:chgData name="eldert@eldert.net" userId="fbe95aa6-f670-4838-bac7-c94df5e74cff" providerId="ADAL" clId="{2AD3765C-7593-4D29-BEC0-B92EC874CEB0}" dt="2022-07-19T00:14:23.247" v="627" actId="20577"/>
          <ac:spMkLst>
            <pc:docMk/>
            <pc:sldMk cId="3466718031" sldId="296"/>
            <ac:spMk id="31" creationId="{E71FF8D5-BA3A-E3B3-ED9F-05C83CED0643}"/>
          </ac:spMkLst>
        </pc:spChg>
        <pc:spChg chg="add mod">
          <ac:chgData name="eldert@eldert.net" userId="fbe95aa6-f670-4838-bac7-c94df5e74cff" providerId="ADAL" clId="{2AD3765C-7593-4D29-BEC0-B92EC874CEB0}" dt="2022-07-19T00:14:19.478" v="625" actId="20577"/>
          <ac:spMkLst>
            <pc:docMk/>
            <pc:sldMk cId="3466718031" sldId="296"/>
            <ac:spMk id="37" creationId="{0186DBBE-2464-A38C-E492-7E088EEAF80A}"/>
          </ac:spMkLst>
        </pc:spChg>
        <pc:spChg chg="add mod">
          <ac:chgData name="eldert@eldert.net" userId="fbe95aa6-f670-4838-bac7-c94df5e74cff" providerId="ADAL" clId="{2AD3765C-7593-4D29-BEC0-B92EC874CEB0}" dt="2022-07-19T00:14:17.054" v="623" actId="20577"/>
          <ac:spMkLst>
            <pc:docMk/>
            <pc:sldMk cId="3466718031" sldId="296"/>
            <ac:spMk id="41" creationId="{ECC71643-E606-8E0B-431D-32684F34F45F}"/>
          </ac:spMkLst>
        </pc:spChg>
        <pc:spChg chg="add mod">
          <ac:chgData name="eldert@eldert.net" userId="fbe95aa6-f670-4838-bac7-c94df5e74cff" providerId="ADAL" clId="{2AD3765C-7593-4D29-BEC0-B92EC874CEB0}" dt="2022-07-19T00:14:11.084" v="621" actId="1038"/>
          <ac:spMkLst>
            <pc:docMk/>
            <pc:sldMk cId="3466718031" sldId="296"/>
            <ac:spMk id="43" creationId="{C258AFDE-80AB-E4B2-0CBA-B4BD740F2FD3}"/>
          </ac:spMkLst>
        </pc:spChg>
        <pc:grpChg chg="del">
          <ac:chgData name="eldert@eldert.net" userId="fbe95aa6-f670-4838-bac7-c94df5e74cff" providerId="ADAL" clId="{2AD3765C-7593-4D29-BEC0-B92EC874CEB0}" dt="2022-07-19T00:11:13.809" v="169" actId="165"/>
          <ac:grpSpMkLst>
            <pc:docMk/>
            <pc:sldMk cId="3466718031" sldId="296"/>
            <ac:grpSpMk id="29" creationId="{4945DFA4-BF15-2078-747C-8F244A0363C7}"/>
          </ac:grpSpMkLst>
        </pc:grpChg>
        <pc:picChg chg="mod topLvl">
          <ac:chgData name="eldert@eldert.net" userId="fbe95aa6-f670-4838-bac7-c94df5e74cff" providerId="ADAL" clId="{2AD3765C-7593-4D29-BEC0-B92EC874CEB0}" dt="2022-07-19T00:12:25.248" v="186" actId="1076"/>
          <ac:picMkLst>
            <pc:docMk/>
            <pc:sldMk cId="3466718031" sldId="296"/>
            <ac:picMk id="18" creationId="{F32AA8F7-79E2-0772-C17B-C4CD2491E3D5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19" creationId="{426F7B46-BF75-B7C6-3B5B-D073F7765A94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21" creationId="{D8DAC73A-9CBC-3099-97B9-3EB571757154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23" creationId="{F59C6E87-02EC-2BF0-EE74-E4B3916D76E3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25" creationId="{F09D68DF-818C-FA9C-0C56-639BAFCF1D66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27" creationId="{6AA3F5D3-D2A2-7707-EE75-DBEC71511EAE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1028" creationId="{9A73C951-2D8A-933B-48A0-FAC32A39104A}"/>
          </ac:picMkLst>
        </pc:picChg>
      </pc:sldChg>
      <pc:sldChg chg="add del">
        <pc:chgData name="eldert@eldert.net" userId="fbe95aa6-f670-4838-bac7-c94df5e74cff" providerId="ADAL" clId="{2AD3765C-7593-4D29-BEC0-B92EC874CEB0}" dt="2022-07-19T00:15:33.046" v="641" actId="47"/>
        <pc:sldMkLst>
          <pc:docMk/>
          <pc:sldMk cId="1429776112" sldId="297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13.978" v="5851"/>
        <pc:sldMkLst>
          <pc:docMk/>
          <pc:sldMk cId="4117671061" sldId="29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17671061" sldId="29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17671061" sldId="298"/>
            <ac:spMk id="3" creationId="{F3537D27-2E83-5D5E-365E-9F9EFD12A71A}"/>
          </ac:spMkLst>
        </pc:spChg>
        <pc:spChg chg="mod">
          <ac:chgData name="eldert@eldert.net" userId="fbe95aa6-f670-4838-bac7-c94df5e74cff" providerId="ADAL" clId="{2AD3765C-7593-4D29-BEC0-B92EC874CEB0}" dt="2022-07-19T00:16:31.462" v="647" actId="166"/>
          <ac:spMkLst>
            <pc:docMk/>
            <pc:sldMk cId="4117671061" sldId="298"/>
            <ac:spMk id="5" creationId="{9B38D959-1F25-F4FB-DE2A-4C43EFDD84D8}"/>
          </ac:spMkLst>
        </pc:spChg>
        <pc:spChg chg="topLvl">
          <ac:chgData name="eldert@eldert.net" userId="fbe95aa6-f670-4838-bac7-c94df5e74cff" providerId="ADAL" clId="{2AD3765C-7593-4D29-BEC0-B92EC874CEB0}" dt="2022-07-19T00:15:45.261" v="643" actId="164"/>
          <ac:spMkLst>
            <pc:docMk/>
            <pc:sldMk cId="4117671061" sldId="298"/>
            <ac:spMk id="37" creationId="{0186DBBE-2464-A38C-E492-7E088EEAF80A}"/>
          </ac:spMkLst>
        </pc:spChg>
        <pc:spChg chg="mod">
          <ac:chgData name="eldert@eldert.net" userId="fbe95aa6-f670-4838-bac7-c94df5e74cff" providerId="ADAL" clId="{2AD3765C-7593-4D29-BEC0-B92EC874CEB0}" dt="2022-07-19T00:18:51.422" v="677" actId="1076"/>
          <ac:spMkLst>
            <pc:docMk/>
            <pc:sldMk cId="4117671061" sldId="298"/>
            <ac:spMk id="43" creationId="{C258AFDE-80AB-E4B2-0CBA-B4BD740F2FD3}"/>
          </ac:spMkLst>
        </pc:spChg>
        <pc:grpChg chg="add mod">
          <ac:chgData name="eldert@eldert.net" userId="fbe95aa6-f670-4838-bac7-c94df5e74cff" providerId="ADAL" clId="{2AD3765C-7593-4D29-BEC0-B92EC874CEB0}" dt="2022-07-19T00:18:51.422" v="677" actId="1076"/>
          <ac:grpSpMkLst>
            <pc:docMk/>
            <pc:sldMk cId="4117671061" sldId="298"/>
            <ac:grpSpMk id="4" creationId="{7A07BF4C-93FA-ACCA-1149-ED0CD99D5A36}"/>
          </ac:grpSpMkLst>
        </pc:grpChg>
        <pc:grpChg chg="add">
          <ac:chgData name="eldert@eldert.net" userId="fbe95aa6-f670-4838-bac7-c94df5e74cff" providerId="ADAL" clId="{2AD3765C-7593-4D29-BEC0-B92EC874CEB0}" dt="2022-07-19T00:15:27.903" v="637" actId="164"/>
          <ac:grpSpMkLst>
            <pc:docMk/>
            <pc:sldMk cId="4117671061" sldId="298"/>
            <ac:grpSpMk id="8" creationId="{664F783A-B3CE-653A-9678-3617B4D51A1C}"/>
          </ac:grpSpMkLst>
        </pc:grpChg>
        <pc:grpChg chg="add del">
          <ac:chgData name="eldert@eldert.net" userId="fbe95aa6-f670-4838-bac7-c94df5e74cff" providerId="ADAL" clId="{2AD3765C-7593-4D29-BEC0-B92EC874CEB0}" dt="2022-07-19T00:15:46.589" v="644" actId="164"/>
          <ac:grpSpMkLst>
            <pc:docMk/>
            <pc:sldMk cId="4117671061" sldId="298"/>
            <ac:grpSpMk id="10" creationId="{E13306C0-1432-3A81-A743-155165A00E1B}"/>
          </ac:grpSpMkLst>
        </pc:grpChg>
        <pc:grpChg chg="add">
          <ac:chgData name="eldert@eldert.net" userId="fbe95aa6-f670-4838-bac7-c94df5e74cff" providerId="ADAL" clId="{2AD3765C-7593-4D29-BEC0-B92EC874CEB0}" dt="2022-07-19T00:16:08.548" v="645" actId="164"/>
          <ac:grpSpMkLst>
            <pc:docMk/>
            <pc:sldMk cId="4117671061" sldId="298"/>
            <ac:grpSpMk id="12" creationId="{66CE53A6-FCFF-503E-6135-11F433BAA7CC}"/>
          </ac:grpSpMkLst>
        </pc:grpChg>
        <pc:grpChg chg="add del">
          <ac:chgData name="eldert@eldert.net" userId="fbe95aa6-f670-4838-bac7-c94df5e74cff" providerId="ADAL" clId="{2AD3765C-7593-4D29-BEC0-B92EC874CEB0}" dt="2022-07-19T00:19:35.491" v="683" actId="478"/>
          <ac:grpSpMkLst>
            <pc:docMk/>
            <pc:sldMk cId="4117671061" sldId="298"/>
            <ac:grpSpMk id="14" creationId="{ACEB589C-7D2F-9593-FC40-CBFBB4477BE1}"/>
          </ac:grpSpMkLst>
        </pc:grpChg>
        <pc:grpChg chg="add del">
          <ac:chgData name="eldert@eldert.net" userId="fbe95aa6-f670-4838-bac7-c94df5e74cff" providerId="ADAL" clId="{2AD3765C-7593-4D29-BEC0-B92EC874CEB0}" dt="2022-07-19T00:19:35.491" v="683" actId="478"/>
          <ac:grpSpMkLst>
            <pc:docMk/>
            <pc:sldMk cId="4117671061" sldId="298"/>
            <ac:grpSpMk id="16" creationId="{B3072DFC-E69A-8F55-A628-54E47C933D41}"/>
          </ac:grpSpMkLst>
        </pc:grpChg>
        <pc:grpChg chg="add del">
          <ac:chgData name="eldert@eldert.net" userId="fbe95aa6-f670-4838-bac7-c94df5e74cff" providerId="ADAL" clId="{2AD3765C-7593-4D29-BEC0-B92EC874CEB0}" dt="2022-07-19T00:19:35.491" v="683" actId="478"/>
          <ac:grpSpMkLst>
            <pc:docMk/>
            <pc:sldMk cId="4117671061" sldId="298"/>
            <ac:grpSpMk id="20" creationId="{5B093A5B-BE4C-7D67-8190-557F6B076009}"/>
          </ac:grpSpMkLst>
        </pc:grpChg>
        <pc:picChg chg="mod">
          <ac:chgData name="eldert@eldert.net" userId="fbe95aa6-f670-4838-bac7-c94df5e74cff" providerId="ADAL" clId="{2AD3765C-7593-4D29-BEC0-B92EC874CEB0}" dt="2022-07-19T00:16:31.462" v="647" actId="166"/>
          <ac:picMkLst>
            <pc:docMk/>
            <pc:sldMk cId="4117671061" sldId="298"/>
            <ac:picMk id="18" creationId="{F32AA8F7-79E2-0772-C17B-C4CD2491E3D5}"/>
          </ac:picMkLst>
        </pc:picChg>
        <pc:picChg chg="topLvl">
          <ac:chgData name="eldert@eldert.net" userId="fbe95aa6-f670-4838-bac7-c94df5e74cff" providerId="ADAL" clId="{2AD3765C-7593-4D29-BEC0-B92EC874CEB0}" dt="2022-07-19T00:15:45.261" v="643" actId="164"/>
          <ac:picMkLst>
            <pc:docMk/>
            <pc:sldMk cId="4117671061" sldId="298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9T00:18:51.422" v="677" actId="1076"/>
          <ac:picMkLst>
            <pc:docMk/>
            <pc:sldMk cId="4117671061" sldId="298"/>
            <ac:picMk id="27" creationId="{6AA3F5D3-D2A2-7707-EE75-DBEC71511EAE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19T00:26:53.223" v="915" actId="47"/>
        <pc:sldMkLst>
          <pc:docMk/>
          <pc:sldMk cId="3599386537" sldId="299"/>
        </pc:sldMkLst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670966192" sldId="30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70966192" sldId="30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70966192" sldId="300"/>
            <ac:spMk id="3" creationId="{2C43A09D-2F1B-DB10-43A5-C8CFA4D077FC}"/>
          </ac:spMkLst>
        </pc:spChg>
        <pc:spChg chg="mod">
          <ac:chgData name="eldert@eldert.net" userId="fbe95aa6-f670-4838-bac7-c94df5e74cff" providerId="ADAL" clId="{2AD3765C-7593-4D29-BEC0-B92EC874CEB0}" dt="2022-07-19T00:17:47.265" v="664" actId="1076"/>
          <ac:spMkLst>
            <pc:docMk/>
            <pc:sldMk cId="1670966192" sldId="300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19T00:17:21.624" v="657" actId="1076"/>
          <ac:spMkLst>
            <pc:docMk/>
            <pc:sldMk cId="1670966192" sldId="300"/>
            <ac:spMk id="31" creationId="{E71FF8D5-BA3A-E3B3-ED9F-05C83CED0643}"/>
          </ac:spMkLst>
        </pc:spChg>
        <pc:spChg chg="mod">
          <ac:chgData name="eldert@eldert.net" userId="fbe95aa6-f670-4838-bac7-c94df5e74cff" providerId="ADAL" clId="{2AD3765C-7593-4D29-BEC0-B92EC874CEB0}" dt="2022-07-19T00:17:38.718" v="662" actId="1035"/>
          <ac:spMkLst>
            <pc:docMk/>
            <pc:sldMk cId="1670966192" sldId="300"/>
            <ac:spMk id="37" creationId="{0186DBBE-2464-A38C-E492-7E088EEAF80A}"/>
          </ac:spMkLst>
        </pc:spChg>
        <pc:spChg chg="add mod">
          <ac:chgData name="eldert@eldert.net" userId="fbe95aa6-f670-4838-bac7-c94df5e74cff" providerId="ADAL" clId="{2AD3765C-7593-4D29-BEC0-B92EC874CEB0}" dt="2022-07-19T00:17:50.132" v="666" actId="571"/>
          <ac:spMkLst>
            <pc:docMk/>
            <pc:sldMk cId="1670966192" sldId="300"/>
            <ac:spMk id="39" creationId="{2442A027-A066-46C6-C8F0-0F3A465C085D}"/>
          </ac:spMkLst>
        </pc:spChg>
        <pc:spChg chg="mod">
          <ac:chgData name="eldert@eldert.net" userId="fbe95aa6-f670-4838-bac7-c94df5e74cff" providerId="ADAL" clId="{2AD3765C-7593-4D29-BEC0-B92EC874CEB0}" dt="2022-07-19T00:17:35.272" v="659" actId="1076"/>
          <ac:spMkLst>
            <pc:docMk/>
            <pc:sldMk cId="1670966192" sldId="300"/>
            <ac:spMk id="41" creationId="{ECC71643-E606-8E0B-431D-32684F34F45F}"/>
          </ac:spMkLst>
        </pc:spChg>
        <pc:spChg chg="mod">
          <ac:chgData name="eldert@eldert.net" userId="fbe95aa6-f670-4838-bac7-c94df5e74cff" providerId="ADAL" clId="{2AD3765C-7593-4D29-BEC0-B92EC874CEB0}" dt="2022-07-27T23:50:40.252" v="1520" actId="478"/>
          <ac:spMkLst>
            <pc:docMk/>
            <pc:sldMk cId="1670966192" sldId="300"/>
            <ac:spMk id="43" creationId="{C258AFDE-80AB-E4B2-0CBA-B4BD740F2FD3}"/>
          </ac:spMkLst>
        </pc:spChg>
        <pc:grpChg chg="add del mod">
          <ac:chgData name="eldert@eldert.net" userId="fbe95aa6-f670-4838-bac7-c94df5e74cff" providerId="ADAL" clId="{2AD3765C-7593-4D29-BEC0-B92EC874CEB0}" dt="2022-07-27T23:50:43.988" v="1522" actId="478"/>
          <ac:grpSpMkLst>
            <pc:docMk/>
            <pc:sldMk cId="1670966192" sldId="300"/>
            <ac:grpSpMk id="4" creationId="{7A07BF4C-93FA-ACCA-1149-ED0CD99D5A36}"/>
          </ac:grpSpMkLst>
        </pc:grpChg>
        <pc:grpChg chg="mod">
          <ac:chgData name="eldert@eldert.net" userId="fbe95aa6-f670-4838-bac7-c94df5e74cff" providerId="ADAL" clId="{2AD3765C-7593-4D29-BEC0-B92EC874CEB0}" dt="2022-07-19T00:17:35.272" v="659" actId="1076"/>
          <ac:grpSpMkLst>
            <pc:docMk/>
            <pc:sldMk cId="1670966192" sldId="300"/>
            <ac:grpSpMk id="8" creationId="{664F783A-B3CE-653A-9678-3617B4D51A1C}"/>
          </ac:grpSpMkLst>
        </pc:grpChg>
        <pc:grpChg chg="mod">
          <ac:chgData name="eldert@eldert.net" userId="fbe95aa6-f670-4838-bac7-c94df5e74cff" providerId="ADAL" clId="{2AD3765C-7593-4D29-BEC0-B92EC874CEB0}" dt="2022-07-19T00:17:38.718" v="662" actId="1035"/>
          <ac:grpSpMkLst>
            <pc:docMk/>
            <pc:sldMk cId="1670966192" sldId="300"/>
            <ac:grpSpMk id="10" creationId="{E13306C0-1432-3A81-A743-155165A00E1B}"/>
          </ac:grpSpMkLst>
        </pc:grpChg>
        <pc:grpChg chg="mod">
          <ac:chgData name="eldert@eldert.net" userId="fbe95aa6-f670-4838-bac7-c94df5e74cff" providerId="ADAL" clId="{2AD3765C-7593-4D29-BEC0-B92EC874CEB0}" dt="2022-07-19T00:17:21.624" v="657" actId="1076"/>
          <ac:grpSpMkLst>
            <pc:docMk/>
            <pc:sldMk cId="1670966192" sldId="300"/>
            <ac:grpSpMk id="12" creationId="{66CE53A6-FCFF-503E-6135-11F433BAA7CC}"/>
          </ac:grpSpMkLst>
        </pc:grpChg>
        <pc:grpChg chg="del">
          <ac:chgData name="eldert@eldert.net" userId="fbe95aa6-f670-4838-bac7-c94df5e74cff" providerId="ADAL" clId="{2AD3765C-7593-4D29-BEC0-B92EC874CEB0}" dt="2022-07-19T00:17:03.388" v="654" actId="478"/>
          <ac:grpSpMkLst>
            <pc:docMk/>
            <pc:sldMk cId="1670966192" sldId="300"/>
            <ac:grpSpMk id="14" creationId="{ACEB589C-7D2F-9593-FC40-CBFBB4477BE1}"/>
          </ac:grpSpMkLst>
        </pc:grpChg>
        <pc:grpChg chg="del">
          <ac:chgData name="eldert@eldert.net" userId="fbe95aa6-f670-4838-bac7-c94df5e74cff" providerId="ADAL" clId="{2AD3765C-7593-4D29-BEC0-B92EC874CEB0}" dt="2022-07-19T00:17:03.388" v="654" actId="478"/>
          <ac:grpSpMkLst>
            <pc:docMk/>
            <pc:sldMk cId="1670966192" sldId="300"/>
            <ac:grpSpMk id="16" creationId="{B3072DFC-E69A-8F55-A628-54E47C933D41}"/>
          </ac:grpSpMkLst>
        </pc:grpChg>
        <pc:grpChg chg="del">
          <ac:chgData name="eldert@eldert.net" userId="fbe95aa6-f670-4838-bac7-c94df5e74cff" providerId="ADAL" clId="{2AD3765C-7593-4D29-BEC0-B92EC874CEB0}" dt="2022-07-19T00:17:03.388" v="654" actId="478"/>
          <ac:grpSpMkLst>
            <pc:docMk/>
            <pc:sldMk cId="1670966192" sldId="300"/>
            <ac:grpSpMk id="20" creationId="{5B093A5B-BE4C-7D67-8190-557F6B076009}"/>
          </ac:grpSpMkLst>
        </pc:grpChg>
        <pc:picChg chg="mod">
          <ac:chgData name="eldert@eldert.net" userId="fbe95aa6-f670-4838-bac7-c94df5e74cff" providerId="ADAL" clId="{2AD3765C-7593-4D29-BEC0-B92EC874CEB0}" dt="2022-07-19T00:17:21.624" v="657" actId="1076"/>
          <ac:picMkLst>
            <pc:docMk/>
            <pc:sldMk cId="1670966192" sldId="300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9T00:17:38.718" v="662" actId="1035"/>
          <ac:picMkLst>
            <pc:docMk/>
            <pc:sldMk cId="1670966192" sldId="300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9T00:17:35.272" v="659" actId="1076"/>
          <ac:picMkLst>
            <pc:docMk/>
            <pc:sldMk cId="1670966192" sldId="300"/>
            <ac:picMk id="25" creationId="{F09D68DF-818C-FA9C-0C56-639BAFCF1D66}"/>
          </ac:picMkLst>
        </pc:picChg>
        <pc:picChg chg="add del mod">
          <ac:chgData name="eldert@eldert.net" userId="fbe95aa6-f670-4838-bac7-c94df5e74cff" providerId="ADAL" clId="{2AD3765C-7593-4D29-BEC0-B92EC874CEB0}" dt="2022-07-27T23:50:40.252" v="1520" actId="478"/>
          <ac:picMkLst>
            <pc:docMk/>
            <pc:sldMk cId="1670966192" sldId="300"/>
            <ac:picMk id="27" creationId="{6AA3F5D3-D2A2-7707-EE75-DBEC71511EAE}"/>
          </ac:picMkLst>
        </pc:pic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3" creationId="{9B76DB31-3FCA-95E2-2D45-BB6C8B8401FF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4" creationId="{D29132C8-C961-3D18-39C6-77F1A906A25E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40" creationId="{12B1415C-C982-D724-0A22-28DCC8160A4C}"/>
          </ac:cxnSpMkLst>
        </pc:cxnChg>
      </pc:sldChg>
      <pc:sldChg chg="addSp delSp modSp add del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94637177" sldId="30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94637177" sldId="30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94637177" sldId="301"/>
            <ac:spMk id="3" creationId="{C0B9259C-9532-8619-4481-80E0C7C8FE6B}"/>
          </ac:spMkLst>
        </pc:spChg>
        <pc:grpChg chg="del">
          <ac:chgData name="eldert@eldert.net" userId="fbe95aa6-f670-4838-bac7-c94df5e74cff" providerId="ADAL" clId="{2AD3765C-7593-4D29-BEC0-B92EC874CEB0}" dt="2022-07-19T00:18:20.579" v="673" actId="478"/>
          <ac:grpSpMkLst>
            <pc:docMk/>
            <pc:sldMk cId="3794637177" sldId="301"/>
            <ac:grpSpMk id="14" creationId="{ACEB589C-7D2F-9593-FC40-CBFBB4477BE1}"/>
          </ac:grpSpMkLst>
        </pc:grpChg>
        <pc:grpChg chg="del">
          <ac:chgData name="eldert@eldert.net" userId="fbe95aa6-f670-4838-bac7-c94df5e74cff" providerId="ADAL" clId="{2AD3765C-7593-4D29-BEC0-B92EC874CEB0}" dt="2022-07-19T00:18:20.579" v="673" actId="478"/>
          <ac:grpSpMkLst>
            <pc:docMk/>
            <pc:sldMk cId="3794637177" sldId="301"/>
            <ac:grpSpMk id="16" creationId="{B3072DFC-E69A-8F55-A628-54E47C933D41}"/>
          </ac:grpSpMkLst>
        </pc:grpChg>
        <pc:grpChg chg="del">
          <ac:chgData name="eldert@eldert.net" userId="fbe95aa6-f670-4838-bac7-c94df5e74cff" providerId="ADAL" clId="{2AD3765C-7593-4D29-BEC0-B92EC874CEB0}" dt="2022-07-19T00:18:20.579" v="673" actId="478"/>
          <ac:grpSpMkLst>
            <pc:docMk/>
            <pc:sldMk cId="3794637177" sldId="301"/>
            <ac:grpSpMk id="20" creationId="{5B093A5B-BE4C-7D67-8190-557F6B076009}"/>
          </ac:grpSpMkLst>
        </pc:grpChg>
      </pc:sldChg>
      <pc:sldChg chg="add del modTransition">
        <pc:chgData name="eldert@eldert.net" userId="fbe95aa6-f670-4838-bac7-c94df5e74cff" providerId="ADAL" clId="{2AD3765C-7593-4D29-BEC0-B92EC874CEB0}" dt="2022-07-19T00:26:53.223" v="915" actId="47"/>
        <pc:sldMkLst>
          <pc:docMk/>
          <pc:sldMk cId="3465569500" sldId="302"/>
        </pc:sldMkLst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17.039" v="5852"/>
        <pc:sldMkLst>
          <pc:docMk/>
          <pc:sldMk cId="2913043243" sldId="30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13043243" sldId="30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13043243" sldId="303"/>
            <ac:spMk id="3" creationId="{107E5EA4-7A01-5F93-078B-5CF4281CDC2D}"/>
          </ac:spMkLst>
        </pc:spChg>
        <pc:spChg chg="mod">
          <ac:chgData name="eldert@eldert.net" userId="fbe95aa6-f670-4838-bac7-c94df5e74cff" providerId="ADAL" clId="{2AD3765C-7593-4D29-BEC0-B92EC874CEB0}" dt="2022-07-19T00:19:57.888" v="721" actId="1038"/>
          <ac:spMkLst>
            <pc:docMk/>
            <pc:sldMk cId="2913043243" sldId="303"/>
            <ac:spMk id="31" creationId="{E71FF8D5-BA3A-E3B3-ED9F-05C83CED0643}"/>
          </ac:spMkLst>
        </pc:spChg>
        <pc:spChg chg="mod">
          <ac:chgData name="eldert@eldert.net" userId="fbe95aa6-f670-4838-bac7-c94df5e74cff" providerId="ADAL" clId="{2AD3765C-7593-4D29-BEC0-B92EC874CEB0}" dt="2022-07-19T00:19:57.888" v="721" actId="1038"/>
          <ac:spMkLst>
            <pc:docMk/>
            <pc:sldMk cId="2913043243" sldId="303"/>
            <ac:spMk id="37" creationId="{0186DBBE-2464-A38C-E492-7E088EEAF80A}"/>
          </ac:spMkLst>
        </pc:spChg>
        <pc:spChg chg="mod">
          <ac:chgData name="eldert@eldert.net" userId="fbe95aa6-f670-4838-bac7-c94df5e74cff" providerId="ADAL" clId="{2AD3765C-7593-4D29-BEC0-B92EC874CEB0}" dt="2022-07-19T00:19:57.888" v="721" actId="1038"/>
          <ac:spMkLst>
            <pc:docMk/>
            <pc:sldMk cId="2913043243" sldId="303"/>
            <ac:spMk id="41" creationId="{ECC71643-E606-8E0B-431D-32684F34F45F}"/>
          </ac:spMkLst>
        </pc:spChg>
        <pc:grpChg chg="mod">
          <ac:chgData name="eldert@eldert.net" userId="fbe95aa6-f670-4838-bac7-c94df5e74cff" providerId="ADAL" clId="{2AD3765C-7593-4D29-BEC0-B92EC874CEB0}" dt="2022-07-19T00:19:57.888" v="721" actId="1038"/>
          <ac:grpSpMkLst>
            <pc:docMk/>
            <pc:sldMk cId="2913043243" sldId="303"/>
            <ac:grpSpMk id="8" creationId="{664F783A-B3CE-653A-9678-3617B4D51A1C}"/>
          </ac:grpSpMkLst>
        </pc:grpChg>
        <pc:grpChg chg="mod">
          <ac:chgData name="eldert@eldert.net" userId="fbe95aa6-f670-4838-bac7-c94df5e74cff" providerId="ADAL" clId="{2AD3765C-7593-4D29-BEC0-B92EC874CEB0}" dt="2022-07-19T00:19:57.888" v="721" actId="1038"/>
          <ac:grpSpMkLst>
            <pc:docMk/>
            <pc:sldMk cId="2913043243" sldId="303"/>
            <ac:grpSpMk id="10" creationId="{E13306C0-1432-3A81-A743-155165A00E1B}"/>
          </ac:grpSpMkLst>
        </pc:grpChg>
        <pc:grpChg chg="mod">
          <ac:chgData name="eldert@eldert.net" userId="fbe95aa6-f670-4838-bac7-c94df5e74cff" providerId="ADAL" clId="{2AD3765C-7593-4D29-BEC0-B92EC874CEB0}" dt="2022-07-19T00:19:57.888" v="721" actId="1038"/>
          <ac:grpSpMkLst>
            <pc:docMk/>
            <pc:sldMk cId="2913043243" sldId="303"/>
            <ac:grpSpMk id="12" creationId="{66CE53A6-FCFF-503E-6135-11F433BAA7CC}"/>
          </ac:grpSpMkLst>
        </pc:grpChg>
        <pc:picChg chg="mod">
          <ac:chgData name="eldert@eldert.net" userId="fbe95aa6-f670-4838-bac7-c94df5e74cff" providerId="ADAL" clId="{2AD3765C-7593-4D29-BEC0-B92EC874CEB0}" dt="2022-07-19T00:19:57.888" v="721" actId="1038"/>
          <ac:picMkLst>
            <pc:docMk/>
            <pc:sldMk cId="2913043243" sldId="303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9T00:19:57.888" v="721" actId="1038"/>
          <ac:picMkLst>
            <pc:docMk/>
            <pc:sldMk cId="2913043243" sldId="303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9T00:19:57.888" v="721" actId="1038"/>
          <ac:picMkLst>
            <pc:docMk/>
            <pc:sldMk cId="2913043243" sldId="303"/>
            <ac:picMk id="25" creationId="{F09D68DF-818C-FA9C-0C56-639BAFCF1D66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97806355" sldId="30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97806355" sldId="30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97806355" sldId="304"/>
            <ac:spMk id="3" creationId="{015B84AE-3E08-34A2-3F9F-A70446E02AA5}"/>
          </ac:spMkLst>
        </pc:spChg>
        <pc:spChg chg="mod">
          <ac:chgData name="eldert@eldert.net" userId="fbe95aa6-f670-4838-bac7-c94df5e74cff" providerId="ADAL" clId="{2AD3765C-7593-4D29-BEC0-B92EC874CEB0}" dt="2022-07-19T00:20:18.467" v="758" actId="1038"/>
          <ac:spMkLst>
            <pc:docMk/>
            <pc:sldMk cId="3397806355" sldId="304"/>
            <ac:spMk id="31" creationId="{E71FF8D5-BA3A-E3B3-ED9F-05C83CED0643}"/>
          </ac:spMkLst>
        </pc:spChg>
        <pc:spChg chg="mod">
          <ac:chgData name="eldert@eldert.net" userId="fbe95aa6-f670-4838-bac7-c94df5e74cff" providerId="ADAL" clId="{2AD3765C-7593-4D29-BEC0-B92EC874CEB0}" dt="2022-07-19T00:20:18.467" v="758" actId="1038"/>
          <ac:spMkLst>
            <pc:docMk/>
            <pc:sldMk cId="3397806355" sldId="304"/>
            <ac:spMk id="37" creationId="{0186DBBE-2464-A38C-E492-7E088EEAF80A}"/>
          </ac:spMkLst>
        </pc:spChg>
        <pc:spChg chg="mod">
          <ac:chgData name="eldert@eldert.net" userId="fbe95aa6-f670-4838-bac7-c94df5e74cff" providerId="ADAL" clId="{2AD3765C-7593-4D29-BEC0-B92EC874CEB0}" dt="2022-07-19T00:20:11.222" v="723" actId="1076"/>
          <ac:spMkLst>
            <pc:docMk/>
            <pc:sldMk cId="3397806355" sldId="304"/>
            <ac:spMk id="41" creationId="{ECC71643-E606-8E0B-431D-32684F34F45F}"/>
          </ac:spMkLst>
        </pc:spChg>
        <pc:grpChg chg="mod">
          <ac:chgData name="eldert@eldert.net" userId="fbe95aa6-f670-4838-bac7-c94df5e74cff" providerId="ADAL" clId="{2AD3765C-7593-4D29-BEC0-B92EC874CEB0}" dt="2022-07-19T00:20:11.222" v="723" actId="1076"/>
          <ac:grpSpMkLst>
            <pc:docMk/>
            <pc:sldMk cId="3397806355" sldId="304"/>
            <ac:grpSpMk id="8" creationId="{664F783A-B3CE-653A-9678-3617B4D51A1C}"/>
          </ac:grpSpMkLst>
        </pc:grpChg>
        <pc:grpChg chg="mod">
          <ac:chgData name="eldert@eldert.net" userId="fbe95aa6-f670-4838-bac7-c94df5e74cff" providerId="ADAL" clId="{2AD3765C-7593-4D29-BEC0-B92EC874CEB0}" dt="2022-07-19T00:20:18.467" v="758" actId="1038"/>
          <ac:grpSpMkLst>
            <pc:docMk/>
            <pc:sldMk cId="3397806355" sldId="304"/>
            <ac:grpSpMk id="10" creationId="{E13306C0-1432-3A81-A743-155165A00E1B}"/>
          </ac:grpSpMkLst>
        </pc:grpChg>
        <pc:grpChg chg="mod">
          <ac:chgData name="eldert@eldert.net" userId="fbe95aa6-f670-4838-bac7-c94df5e74cff" providerId="ADAL" clId="{2AD3765C-7593-4D29-BEC0-B92EC874CEB0}" dt="2022-07-19T00:20:18.467" v="758" actId="1038"/>
          <ac:grpSpMkLst>
            <pc:docMk/>
            <pc:sldMk cId="3397806355" sldId="304"/>
            <ac:grpSpMk id="12" creationId="{66CE53A6-FCFF-503E-6135-11F433BAA7CC}"/>
          </ac:grpSpMkLst>
        </pc:grpChg>
        <pc:picChg chg="mod">
          <ac:chgData name="eldert@eldert.net" userId="fbe95aa6-f670-4838-bac7-c94df5e74cff" providerId="ADAL" clId="{2AD3765C-7593-4D29-BEC0-B92EC874CEB0}" dt="2022-07-19T00:20:18.467" v="758" actId="1038"/>
          <ac:picMkLst>
            <pc:docMk/>
            <pc:sldMk cId="3397806355" sldId="304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9T00:20:18.467" v="758" actId="1038"/>
          <ac:picMkLst>
            <pc:docMk/>
            <pc:sldMk cId="3397806355" sldId="304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9T00:20:11.222" v="723" actId="1076"/>
          <ac:picMkLst>
            <pc:docMk/>
            <pc:sldMk cId="3397806355" sldId="304"/>
            <ac:picMk id="25" creationId="{F09D68DF-818C-FA9C-0C56-639BAFCF1D66}"/>
          </ac:picMkLst>
        </pc:pic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25.260" v="5854"/>
        <pc:sldMkLst>
          <pc:docMk/>
          <pc:sldMk cId="2368051268" sldId="30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68051268" sldId="305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19T00:21:06.462" v="767" actId="1038"/>
          <ac:spMkLst>
            <pc:docMk/>
            <pc:sldMk cId="2368051268" sldId="305"/>
            <ac:spMk id="14" creationId="{828F352A-C862-3839-07A3-3D9DAB108DCA}"/>
          </ac:spMkLst>
        </pc:spChg>
        <pc:spChg chg="mod">
          <ac:chgData name="eldert@eldert.net" userId="fbe95aa6-f670-4838-bac7-c94df5e74cff" providerId="ADAL" clId="{2AD3765C-7593-4D29-BEC0-B92EC874CEB0}" dt="2022-07-19T00:20:54.050" v="761" actId="1076"/>
          <ac:spMkLst>
            <pc:docMk/>
            <pc:sldMk cId="2368051268" sldId="305"/>
            <ac:spMk id="19" creationId="{256A79A7-4154-8D14-3929-7BEB86FBE36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68051268" sldId="305"/>
            <ac:spMk id="20" creationId="{90660681-5A31-5080-F671-B7A7A934B96C}"/>
          </ac:spMkLst>
        </pc:spChg>
        <pc:grpChg chg="add mod">
          <ac:chgData name="eldert@eldert.net" userId="fbe95aa6-f670-4838-bac7-c94df5e74cff" providerId="ADAL" clId="{2AD3765C-7593-4D29-BEC0-B92EC874CEB0}" dt="2022-07-19T00:21:06.462" v="767" actId="1038"/>
          <ac:grpSpMkLst>
            <pc:docMk/>
            <pc:sldMk cId="2368051268" sldId="305"/>
            <ac:grpSpMk id="3" creationId="{BC895B61-F3A7-AA28-D1E4-F2A27F9EBEB3}"/>
          </ac:grpSpMkLst>
        </pc:grpChg>
        <pc:grpChg chg="add mod">
          <ac:chgData name="eldert@eldert.net" userId="fbe95aa6-f670-4838-bac7-c94df5e74cff" providerId="ADAL" clId="{2AD3765C-7593-4D29-BEC0-B92EC874CEB0}" dt="2022-07-19T00:20:54.050" v="761" actId="1076"/>
          <ac:grpSpMkLst>
            <pc:docMk/>
            <pc:sldMk cId="2368051268" sldId="305"/>
            <ac:grpSpMk id="16" creationId="{9D87A8A4-E473-FB14-62AB-E0CCA769D5A6}"/>
          </ac:grpSpMkLst>
        </pc:grpChg>
        <pc:picChg chg="mod">
          <ac:chgData name="eldert@eldert.net" userId="fbe95aa6-f670-4838-bac7-c94df5e74cff" providerId="ADAL" clId="{2AD3765C-7593-4D29-BEC0-B92EC874CEB0}" dt="2022-07-19T00:21:06.462" v="767" actId="1038"/>
          <ac:picMkLst>
            <pc:docMk/>
            <pc:sldMk cId="2368051268" sldId="305"/>
            <ac:picMk id="5" creationId="{9D27F847-FD8F-AE73-3C9F-F397E36422AE}"/>
          </ac:picMkLst>
        </pc:picChg>
        <pc:picChg chg="mod">
          <ac:chgData name="eldert@eldert.net" userId="fbe95aa6-f670-4838-bac7-c94df5e74cff" providerId="ADAL" clId="{2AD3765C-7593-4D29-BEC0-B92EC874CEB0}" dt="2022-07-19T00:20:54.050" v="761" actId="1076"/>
          <ac:picMkLst>
            <pc:docMk/>
            <pc:sldMk cId="2368051268" sldId="305"/>
            <ac:picMk id="18" creationId="{1872AAC2-2504-1C61-9BE6-063A390E4776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73111330" sldId="30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3111330" sldId="30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3111330" sldId="306"/>
            <ac:spMk id="3" creationId="{29D1DB78-9674-5A61-4049-7B07929FF1DF}"/>
          </ac:spMkLst>
        </pc:spChg>
        <pc:spChg chg="mod">
          <ac:chgData name="eldert@eldert.net" userId="fbe95aa6-f670-4838-bac7-c94df5e74cff" providerId="ADAL" clId="{2AD3765C-7593-4D29-BEC0-B92EC874CEB0}" dt="2022-07-19T00:21:30.471" v="827" actId="1037"/>
          <ac:spMkLst>
            <pc:docMk/>
            <pc:sldMk cId="2073111330" sldId="306"/>
            <ac:spMk id="24" creationId="{F1B924FA-7CF5-86F6-5042-1F57DE21DD50}"/>
          </ac:spMkLst>
        </pc:spChg>
        <pc:spChg chg="mod">
          <ac:chgData name="eldert@eldert.net" userId="fbe95aa6-f670-4838-bac7-c94df5e74cff" providerId="ADAL" clId="{2AD3765C-7593-4D29-BEC0-B92EC874CEB0}" dt="2022-07-19T00:21:30.471" v="827" actId="1037"/>
          <ac:spMkLst>
            <pc:docMk/>
            <pc:sldMk cId="2073111330" sldId="306"/>
            <ac:spMk id="29" creationId="{9945A763-60DA-A255-0604-D2244592BC18}"/>
          </ac:spMkLst>
        </pc:spChg>
        <pc:grpChg chg="del">
          <ac:chgData name="eldert@eldert.net" userId="fbe95aa6-f670-4838-bac7-c94df5e74cff" providerId="ADAL" clId="{2AD3765C-7593-4D29-BEC0-B92EC874CEB0}" dt="2022-07-19T00:21:38.561" v="829" actId="478"/>
          <ac:grpSpMkLst>
            <pc:docMk/>
            <pc:sldMk cId="2073111330" sldId="306"/>
            <ac:grpSpMk id="3" creationId="{BC895B61-F3A7-AA28-D1E4-F2A27F9EBEB3}"/>
          </ac:grpSpMkLst>
        </pc:grpChg>
        <pc:grpChg chg="del">
          <ac:chgData name="eldert@eldert.net" userId="fbe95aa6-f670-4838-bac7-c94df5e74cff" providerId="ADAL" clId="{2AD3765C-7593-4D29-BEC0-B92EC874CEB0}" dt="2022-07-19T00:21:37.780" v="828" actId="478"/>
          <ac:grpSpMkLst>
            <pc:docMk/>
            <pc:sldMk cId="2073111330" sldId="306"/>
            <ac:grpSpMk id="16" creationId="{9D87A8A4-E473-FB14-62AB-E0CCA769D5A6}"/>
          </ac:grpSpMkLst>
        </pc:grpChg>
        <pc:grpChg chg="add mod">
          <ac:chgData name="eldert@eldert.net" userId="fbe95aa6-f670-4838-bac7-c94df5e74cff" providerId="ADAL" clId="{2AD3765C-7593-4D29-BEC0-B92EC874CEB0}" dt="2022-07-19T00:21:30.471" v="827" actId="1037"/>
          <ac:grpSpMkLst>
            <pc:docMk/>
            <pc:sldMk cId="2073111330" sldId="306"/>
            <ac:grpSpMk id="20" creationId="{27CDBEAB-CC57-5DC7-7C82-A74E838AA3A9}"/>
          </ac:grpSpMkLst>
        </pc:grpChg>
        <pc:grpChg chg="add mod">
          <ac:chgData name="eldert@eldert.net" userId="fbe95aa6-f670-4838-bac7-c94df5e74cff" providerId="ADAL" clId="{2AD3765C-7593-4D29-BEC0-B92EC874CEB0}" dt="2022-07-19T00:21:30.471" v="827" actId="1037"/>
          <ac:grpSpMkLst>
            <pc:docMk/>
            <pc:sldMk cId="2073111330" sldId="306"/>
            <ac:grpSpMk id="26" creationId="{8C739D6B-5679-C75B-3630-6E1F49868B04}"/>
          </ac:grpSpMkLst>
        </pc:grpChg>
        <pc:picChg chg="mod">
          <ac:chgData name="eldert@eldert.net" userId="fbe95aa6-f670-4838-bac7-c94df5e74cff" providerId="ADAL" clId="{2AD3765C-7593-4D29-BEC0-B92EC874CEB0}" dt="2022-07-19T00:21:30.471" v="827" actId="1037"/>
          <ac:picMkLst>
            <pc:docMk/>
            <pc:sldMk cId="2073111330" sldId="306"/>
            <ac:picMk id="22" creationId="{971F7661-1B42-93F8-04EC-0CB58E2602AC}"/>
          </ac:picMkLst>
        </pc:picChg>
        <pc:picChg chg="mod">
          <ac:chgData name="eldert@eldert.net" userId="fbe95aa6-f670-4838-bac7-c94df5e74cff" providerId="ADAL" clId="{2AD3765C-7593-4D29-BEC0-B92EC874CEB0}" dt="2022-07-19T00:21:30.471" v="827" actId="1037"/>
          <ac:picMkLst>
            <pc:docMk/>
            <pc:sldMk cId="2073111330" sldId="306"/>
            <ac:picMk id="28" creationId="{FDC62C53-3DA4-FCA7-2B53-1670644CF756}"/>
          </ac:picMkLst>
        </pc:pic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29.549" v="5855"/>
        <pc:sldMkLst>
          <pc:docMk/>
          <pc:sldMk cId="1086615794" sldId="30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86615794" sldId="30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86615794" sldId="307"/>
            <ac:spMk id="3" creationId="{BC5A6CE5-CA46-5CDA-3F46-F7EB7FF3C37C}"/>
          </ac:spMkLst>
        </pc:spChg>
        <pc:grpChg chg="del">
          <ac:chgData name="eldert@eldert.net" userId="fbe95aa6-f670-4838-bac7-c94df5e74cff" providerId="ADAL" clId="{2AD3765C-7593-4D29-BEC0-B92EC874CEB0}" dt="2022-07-19T00:21:56.993" v="831" actId="478"/>
          <ac:grpSpMkLst>
            <pc:docMk/>
            <pc:sldMk cId="1086615794" sldId="307"/>
            <ac:grpSpMk id="4" creationId="{7A07BF4C-93FA-ACCA-1149-ED0CD99D5A36}"/>
          </ac:grpSpMkLst>
        </pc:grp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19.811" v="5853"/>
        <pc:sldMkLst>
          <pc:docMk/>
          <pc:sldMk cId="1626900059" sldId="30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26900059" sldId="30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26900059" sldId="308"/>
            <ac:spMk id="8" creationId="{90F0A9DB-4D3F-FFD6-E403-4CC74388B8F0}"/>
          </ac:spMkLst>
        </pc:spChg>
        <pc:spChg chg="mod">
          <ac:chgData name="eldert@eldert.net" userId="fbe95aa6-f670-4838-bac7-c94df5e74cff" providerId="ADAL" clId="{2AD3765C-7593-4D29-BEC0-B92EC874CEB0}" dt="2022-07-19T00:22:27.729" v="833"/>
          <ac:spMkLst>
            <pc:docMk/>
            <pc:sldMk cId="1626900059" sldId="308"/>
            <ac:spMk id="14" creationId="{EDB186F4-53D1-87B9-1785-542221212A61}"/>
          </ac:spMkLst>
        </pc:spChg>
        <pc:grpChg chg="add mod">
          <ac:chgData name="eldert@eldert.net" userId="fbe95aa6-f670-4838-bac7-c94df5e74cff" providerId="ADAL" clId="{2AD3765C-7593-4D29-BEC0-B92EC874CEB0}" dt="2022-07-19T00:22:27.729" v="833"/>
          <ac:grpSpMkLst>
            <pc:docMk/>
            <pc:sldMk cId="1626900059" sldId="308"/>
            <ac:grpSpMk id="3" creationId="{807A239E-E246-5E1D-6101-4AE00FDCE88F}"/>
          </ac:grpSpMkLst>
        </pc:grpChg>
        <pc:grpChg chg="add del">
          <ac:chgData name="eldert@eldert.net" userId="fbe95aa6-f670-4838-bac7-c94df5e74cff" providerId="ADAL" clId="{2AD3765C-7593-4D29-BEC0-B92EC874CEB0}" dt="2022-07-19T00:22:37.654" v="836" actId="478"/>
          <ac:grpSpMkLst>
            <pc:docMk/>
            <pc:sldMk cId="1626900059" sldId="308"/>
            <ac:grpSpMk id="8" creationId="{664F783A-B3CE-653A-9678-3617B4D51A1C}"/>
          </ac:grpSpMkLst>
        </pc:grpChg>
        <pc:picChg chg="mod">
          <ac:chgData name="eldert@eldert.net" userId="fbe95aa6-f670-4838-bac7-c94df5e74cff" providerId="ADAL" clId="{2AD3765C-7593-4D29-BEC0-B92EC874CEB0}" dt="2022-07-19T00:22:27.729" v="833"/>
          <ac:picMkLst>
            <pc:docMk/>
            <pc:sldMk cId="1626900059" sldId="308"/>
            <ac:picMk id="5" creationId="{D65986C7-41D2-650C-CFB1-D5271622778B}"/>
          </ac:picMkLst>
        </pc:pic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32.358" v="5856"/>
        <pc:sldMkLst>
          <pc:docMk/>
          <pc:sldMk cId="244290047" sldId="30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4290047" sldId="30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4290047" sldId="309"/>
            <ac:spMk id="3" creationId="{13ACCD15-5958-CECF-0954-C201C1911F38}"/>
          </ac:spMkLst>
        </pc:spChg>
        <pc:spChg chg="mod">
          <ac:chgData name="eldert@eldert.net" userId="fbe95aa6-f670-4838-bac7-c94df5e74cff" providerId="ADAL" clId="{2AD3765C-7593-4D29-BEC0-B92EC874CEB0}" dt="2022-07-19T00:23:25.903" v="840" actId="1076"/>
          <ac:spMkLst>
            <pc:docMk/>
            <pc:sldMk cId="244290047" sldId="309"/>
            <ac:spMk id="37" creationId="{0186DBBE-2464-A38C-E492-7E088EEAF80A}"/>
          </ac:spMkLst>
        </pc:spChg>
        <pc:grpChg chg="mod">
          <ac:chgData name="eldert@eldert.net" userId="fbe95aa6-f670-4838-bac7-c94df5e74cff" providerId="ADAL" clId="{2AD3765C-7593-4D29-BEC0-B92EC874CEB0}" dt="2022-07-19T00:23:25.903" v="840" actId="1076"/>
          <ac:grpSpMkLst>
            <pc:docMk/>
            <pc:sldMk cId="244290047" sldId="309"/>
            <ac:grpSpMk id="10" creationId="{E13306C0-1432-3A81-A743-155165A00E1B}"/>
          </ac:grpSpMkLst>
        </pc:grpChg>
        <pc:picChg chg="mod">
          <ac:chgData name="eldert@eldert.net" userId="fbe95aa6-f670-4838-bac7-c94df5e74cff" providerId="ADAL" clId="{2AD3765C-7593-4D29-BEC0-B92EC874CEB0}" dt="2022-07-19T00:23:25.903" v="840" actId="1076"/>
          <ac:picMkLst>
            <pc:docMk/>
            <pc:sldMk cId="244290047" sldId="309"/>
            <ac:picMk id="23" creationId="{F59C6E87-02EC-2BF0-EE74-E4B3916D76E3}"/>
          </ac:picMkLst>
        </pc:pic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35.457" v="5857"/>
        <pc:sldMkLst>
          <pc:docMk/>
          <pc:sldMk cId="1166831467" sldId="31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66831467" sldId="31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66831467" sldId="310"/>
            <ac:spMk id="3" creationId="{4519B678-29E4-2716-E159-C69D32850E23}"/>
          </ac:spMkLst>
        </pc:spChg>
        <pc:spChg chg="mod">
          <ac:chgData name="eldert@eldert.net" userId="fbe95aa6-f670-4838-bac7-c94df5e74cff" providerId="ADAL" clId="{2AD3765C-7593-4D29-BEC0-B92EC874CEB0}" dt="2022-07-19T00:23:37.599" v="882" actId="1037"/>
          <ac:spMkLst>
            <pc:docMk/>
            <pc:sldMk cId="1166831467" sldId="310"/>
            <ac:spMk id="24" creationId="{F1B924FA-7CF5-86F6-5042-1F57DE21DD50}"/>
          </ac:spMkLst>
        </pc:spChg>
        <pc:spChg chg="mod">
          <ac:chgData name="eldert@eldert.net" userId="fbe95aa6-f670-4838-bac7-c94df5e74cff" providerId="ADAL" clId="{2AD3765C-7593-4D29-BEC0-B92EC874CEB0}" dt="2022-07-19T00:23:37.599" v="882" actId="1037"/>
          <ac:spMkLst>
            <pc:docMk/>
            <pc:sldMk cId="1166831467" sldId="310"/>
            <ac:spMk id="29" creationId="{9945A763-60DA-A255-0604-D2244592BC18}"/>
          </ac:spMkLst>
        </pc:spChg>
        <pc:spChg chg="mod">
          <ac:chgData name="eldert@eldert.net" userId="fbe95aa6-f670-4838-bac7-c94df5e74cff" providerId="ADAL" clId="{2AD3765C-7593-4D29-BEC0-B92EC874CEB0}" dt="2022-07-19T00:23:37.599" v="882" actId="1037"/>
          <ac:spMkLst>
            <pc:docMk/>
            <pc:sldMk cId="1166831467" sldId="310"/>
            <ac:spMk id="31" creationId="{E71FF8D5-BA3A-E3B3-ED9F-05C83CED0643}"/>
          </ac:spMkLst>
        </pc:spChg>
        <pc:grpChg chg="mod">
          <ac:chgData name="eldert@eldert.net" userId="fbe95aa6-f670-4838-bac7-c94df5e74cff" providerId="ADAL" clId="{2AD3765C-7593-4D29-BEC0-B92EC874CEB0}" dt="2022-07-19T00:23:37.599" v="882" actId="1037"/>
          <ac:grpSpMkLst>
            <pc:docMk/>
            <pc:sldMk cId="1166831467" sldId="310"/>
            <ac:grpSpMk id="12" creationId="{66CE53A6-FCFF-503E-6135-11F433BAA7CC}"/>
          </ac:grpSpMkLst>
        </pc:grpChg>
        <pc:grpChg chg="mod">
          <ac:chgData name="eldert@eldert.net" userId="fbe95aa6-f670-4838-bac7-c94df5e74cff" providerId="ADAL" clId="{2AD3765C-7593-4D29-BEC0-B92EC874CEB0}" dt="2022-07-19T00:23:37.599" v="882" actId="1037"/>
          <ac:grpSpMkLst>
            <pc:docMk/>
            <pc:sldMk cId="1166831467" sldId="310"/>
            <ac:grpSpMk id="20" creationId="{27CDBEAB-CC57-5DC7-7C82-A74E838AA3A9}"/>
          </ac:grpSpMkLst>
        </pc:grpChg>
        <pc:grpChg chg="mod">
          <ac:chgData name="eldert@eldert.net" userId="fbe95aa6-f670-4838-bac7-c94df5e74cff" providerId="ADAL" clId="{2AD3765C-7593-4D29-BEC0-B92EC874CEB0}" dt="2022-07-19T00:23:37.599" v="882" actId="1037"/>
          <ac:grpSpMkLst>
            <pc:docMk/>
            <pc:sldMk cId="1166831467" sldId="310"/>
            <ac:grpSpMk id="26" creationId="{8C739D6B-5679-C75B-3630-6E1F49868B04}"/>
          </ac:grpSpMkLst>
        </pc:grpChg>
        <pc:picChg chg="mod">
          <ac:chgData name="eldert@eldert.net" userId="fbe95aa6-f670-4838-bac7-c94df5e74cff" providerId="ADAL" clId="{2AD3765C-7593-4D29-BEC0-B92EC874CEB0}" dt="2022-07-19T00:23:37.599" v="882" actId="1037"/>
          <ac:picMkLst>
            <pc:docMk/>
            <pc:sldMk cId="1166831467" sldId="310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9T00:23:37.599" v="882" actId="1037"/>
          <ac:picMkLst>
            <pc:docMk/>
            <pc:sldMk cId="1166831467" sldId="310"/>
            <ac:picMk id="22" creationId="{971F7661-1B42-93F8-04EC-0CB58E2602AC}"/>
          </ac:picMkLst>
        </pc:picChg>
        <pc:picChg chg="mod">
          <ac:chgData name="eldert@eldert.net" userId="fbe95aa6-f670-4838-bac7-c94df5e74cff" providerId="ADAL" clId="{2AD3765C-7593-4D29-BEC0-B92EC874CEB0}" dt="2022-07-19T00:23:37.599" v="882" actId="1037"/>
          <ac:picMkLst>
            <pc:docMk/>
            <pc:sldMk cId="1166831467" sldId="310"/>
            <ac:picMk id="28" creationId="{FDC62C53-3DA4-FCA7-2B53-1670644CF756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223530458" sldId="31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23530458" sldId="31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19T00:24:02.449" v="884"/>
          <ac:spMkLst>
            <pc:docMk/>
            <pc:sldMk cId="4223530458" sldId="311"/>
            <ac:spMk id="5" creationId="{34154DD8-122D-49F4-84B2-D29854D8817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23530458" sldId="311"/>
            <ac:spMk id="14" creationId="{72B81A65-260C-E506-8C96-49E0E60F26EB}"/>
          </ac:spMkLst>
        </pc:spChg>
        <pc:grpChg chg="add mod">
          <ac:chgData name="eldert@eldert.net" userId="fbe95aa6-f670-4838-bac7-c94df5e74cff" providerId="ADAL" clId="{2AD3765C-7593-4D29-BEC0-B92EC874CEB0}" dt="2022-07-19T00:24:02.449" v="884"/>
          <ac:grpSpMkLst>
            <pc:docMk/>
            <pc:sldMk cId="4223530458" sldId="311"/>
            <ac:grpSpMk id="3" creationId="{8352C476-46DD-3CD5-7443-581E9E563679}"/>
          </ac:grpSpMkLst>
        </pc:grpChg>
        <pc:picChg chg="mod">
          <ac:chgData name="eldert@eldert.net" userId="fbe95aa6-f670-4838-bac7-c94df5e74cff" providerId="ADAL" clId="{2AD3765C-7593-4D29-BEC0-B92EC874CEB0}" dt="2022-07-19T00:24:02.449" v="884"/>
          <ac:picMkLst>
            <pc:docMk/>
            <pc:sldMk cId="4223530458" sldId="311"/>
            <ac:picMk id="4" creationId="{5382ED5B-BBC8-5B7A-D99C-AADF55ED4E35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409880031" sldId="31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09880031" sldId="312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19T00:25:18.229" v="896" actId="1076"/>
          <ac:spMkLst>
            <pc:docMk/>
            <pc:sldMk cId="3409880031" sldId="312"/>
            <ac:spMk id="5" creationId="{34154DD8-122D-49F4-84B2-D29854D88176}"/>
          </ac:spMkLst>
        </pc:spChg>
        <pc:spChg chg="add del mod">
          <ac:chgData name="eldert@eldert.net" userId="fbe95aa6-f670-4838-bac7-c94df5e74cff" providerId="ADAL" clId="{2AD3765C-7593-4D29-BEC0-B92EC874CEB0}" dt="2022-07-19T00:25:16.759" v="894" actId="11529"/>
          <ac:spMkLst>
            <pc:docMk/>
            <pc:sldMk cId="3409880031" sldId="312"/>
            <ac:spMk id="14" creationId="{A207F581-AC27-3882-A712-C866164FF79C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09880031" sldId="312"/>
            <ac:spMk id="14" creationId="{FC91E8DC-49D0-ED39-6697-2DA3463C6D44}"/>
          </ac:spMkLst>
        </pc:spChg>
        <pc:spChg chg="add del mod">
          <ac:chgData name="eldert@eldert.net" userId="fbe95aa6-f670-4838-bac7-c94df5e74cff" providerId="ADAL" clId="{2AD3765C-7593-4D29-BEC0-B92EC874CEB0}" dt="2022-07-19T00:26:31.401" v="911" actId="478"/>
          <ac:spMkLst>
            <pc:docMk/>
            <pc:sldMk cId="3409880031" sldId="312"/>
            <ac:spMk id="16" creationId="{1E2B9709-8CD6-7C74-2C79-127222B51785}"/>
          </ac:spMkLst>
        </pc:spChg>
        <pc:grpChg chg="mod">
          <ac:chgData name="eldert@eldert.net" userId="fbe95aa6-f670-4838-bac7-c94df5e74cff" providerId="ADAL" clId="{2AD3765C-7593-4D29-BEC0-B92EC874CEB0}" dt="2022-07-19T00:25:18.229" v="896" actId="1076"/>
          <ac:grpSpMkLst>
            <pc:docMk/>
            <pc:sldMk cId="3409880031" sldId="312"/>
            <ac:grpSpMk id="3" creationId="{8352C476-46DD-3CD5-7443-581E9E563679}"/>
          </ac:grpSpMkLst>
        </pc:grpChg>
        <pc:picChg chg="mod">
          <ac:chgData name="eldert@eldert.net" userId="fbe95aa6-f670-4838-bac7-c94df5e74cff" providerId="ADAL" clId="{2AD3765C-7593-4D29-BEC0-B92EC874CEB0}" dt="2022-07-19T00:25:18.229" v="896" actId="1076"/>
          <ac:picMkLst>
            <pc:docMk/>
            <pc:sldMk cId="3409880031" sldId="312"/>
            <ac:picMk id="4" creationId="{5382ED5B-BBC8-5B7A-D99C-AADF55ED4E35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99159" sldId="31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99159" sldId="31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99159" sldId="313"/>
            <ac:spMk id="14" creationId="{EE8F3938-65C1-107F-905B-C2C126F0765E}"/>
          </ac:spMkLst>
        </pc:sp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131979804" sldId="31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31979804" sldId="31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31979804" sldId="314"/>
            <ac:spMk id="3" creationId="{3F4E3C52-BC2B-5AEC-1906-766873E7EC5C}"/>
          </ac:spMkLst>
        </pc:spChg>
        <pc:spChg chg="del">
          <ac:chgData name="eldert@eldert.net" userId="fbe95aa6-f670-4838-bac7-c94df5e74cff" providerId="ADAL" clId="{2AD3765C-7593-4D29-BEC0-B92EC874CEB0}" dt="2022-07-19T00:26:41.961" v="913" actId="478"/>
          <ac:spMkLst>
            <pc:docMk/>
            <pc:sldMk cId="2131979804" sldId="314"/>
            <ac:spMk id="16" creationId="{1E2B9709-8CD6-7C74-2C79-127222B51785}"/>
          </ac:spMkLst>
        </pc:spChg>
        <pc:grpChg chg="del">
          <ac:chgData name="eldert@eldert.net" userId="fbe95aa6-f670-4838-bac7-c94df5e74cff" providerId="ADAL" clId="{2AD3765C-7593-4D29-BEC0-B92EC874CEB0}" dt="2022-07-19T00:26:44.951" v="914" actId="478"/>
          <ac:grpSpMkLst>
            <pc:docMk/>
            <pc:sldMk cId="2131979804" sldId="314"/>
            <ac:grpSpMk id="3" creationId="{8352C476-46DD-3CD5-7443-581E9E563679}"/>
          </ac:grpSpMkLst>
        </pc:grpChg>
      </pc:sldChg>
      <pc:sldChg chg="new del">
        <pc:chgData name="eldert@eldert.net" userId="fbe95aa6-f670-4838-bac7-c94df5e74cff" providerId="ADAL" clId="{2AD3765C-7593-4D29-BEC0-B92EC874CEB0}" dt="2022-07-26T23:59:57.843" v="934" actId="680"/>
        <pc:sldMkLst>
          <pc:docMk/>
          <pc:sldMk cId="734092162" sldId="315"/>
        </pc:sldMkLst>
      </pc:sldChg>
      <pc:sldChg chg="add del modTransition">
        <pc:chgData name="eldert@eldert.net" userId="fbe95aa6-f670-4838-bac7-c94df5e74cff" providerId="ADAL" clId="{2AD3765C-7593-4D29-BEC0-B92EC874CEB0}" dt="2022-07-27T00:15:36.265" v="1311" actId="47"/>
        <pc:sldMkLst>
          <pc:docMk/>
          <pc:sldMk cId="3633090240" sldId="315"/>
        </pc:sldMkLst>
      </pc:sldChg>
      <pc:sldChg chg="add del modTransition">
        <pc:chgData name="eldert@eldert.net" userId="fbe95aa6-f670-4838-bac7-c94df5e74cff" providerId="ADAL" clId="{2AD3765C-7593-4D29-BEC0-B92EC874CEB0}" dt="2022-07-27T00:15:36.265" v="1311" actId="47"/>
        <pc:sldMkLst>
          <pc:docMk/>
          <pc:sldMk cId="2478572447" sldId="316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48.422" v="5802"/>
        <pc:sldMkLst>
          <pc:docMk/>
          <pc:sldMk cId="2491470440" sldId="31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91470440" sldId="31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91470440" sldId="317"/>
            <ac:spMk id="3" creationId="{A2C70217-FD7E-F5F3-A793-7776E335637A}"/>
          </ac:spMkLst>
        </pc:spChg>
        <pc:picChg chg="add mod">
          <ac:chgData name="eldert@eldert.net" userId="fbe95aa6-f670-4838-bac7-c94df5e74cff" providerId="ADAL" clId="{2AD3765C-7593-4D29-BEC0-B92EC874CEB0}" dt="2022-07-27T00:07:29.002" v="1025" actId="1076"/>
          <ac:picMkLst>
            <pc:docMk/>
            <pc:sldMk cId="2491470440" sldId="317"/>
            <ac:picMk id="5" creationId="{932B9EEB-61B7-057F-69A2-1445A9638933}"/>
          </ac:picMkLst>
        </pc:picChg>
        <pc:picChg chg="add mod">
          <ac:chgData name="eldert@eldert.net" userId="fbe95aa6-f670-4838-bac7-c94df5e74cff" providerId="ADAL" clId="{2AD3765C-7593-4D29-BEC0-B92EC874CEB0}" dt="2022-07-27T00:07:33.560" v="1026" actId="1076"/>
          <ac:picMkLst>
            <pc:docMk/>
            <pc:sldMk cId="2491470440" sldId="317"/>
            <ac:picMk id="7" creationId="{0569DD55-A061-7111-3589-C4CEE3997001}"/>
          </ac:picMkLst>
        </pc:picChg>
        <pc:picChg chg="mod">
          <ac:chgData name="eldert@eldert.net" userId="fbe95aa6-f670-4838-bac7-c94df5e74cff" providerId="ADAL" clId="{2AD3765C-7593-4D29-BEC0-B92EC874CEB0}" dt="2022-07-27T00:01:17.441" v="941" actId="1076"/>
          <ac:picMkLst>
            <pc:docMk/>
            <pc:sldMk cId="2491470440" sldId="317"/>
            <ac:picMk id="33" creationId="{04FC24D3-1251-F7A4-FEE5-AB3AE83C232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47512295" sldId="31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47512295" sldId="31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47512295" sldId="318"/>
            <ac:spMk id="3" creationId="{CF3ED7AF-9E62-7B1A-ABA5-844B5B5193EA}"/>
          </ac:spMkLst>
        </pc:spChg>
        <pc:picChg chg="add">
          <ac:chgData name="eldert@eldert.net" userId="fbe95aa6-f670-4838-bac7-c94df5e74cff" providerId="ADAL" clId="{2AD3765C-7593-4D29-BEC0-B92EC874CEB0}" dt="2022-07-27T00:07:11.582" v="1023" actId="22"/>
          <ac:picMkLst>
            <pc:docMk/>
            <pc:sldMk cId="4047512295" sldId="318"/>
            <ac:picMk id="5" creationId="{77F39C90-999D-0DDA-DA32-C97B197FF620}"/>
          </ac:picMkLst>
        </pc:picChg>
        <pc:picChg chg="add">
          <ac:chgData name="eldert@eldert.net" userId="fbe95aa6-f670-4838-bac7-c94df5e74cff" providerId="ADAL" clId="{2AD3765C-7593-4D29-BEC0-B92EC874CEB0}" dt="2022-07-27T00:07:11.582" v="1023" actId="22"/>
          <ac:picMkLst>
            <pc:docMk/>
            <pc:sldMk cId="4047512295" sldId="318"/>
            <ac:picMk id="7" creationId="{8BA83060-EAB3-7A42-2E54-44E2A3D57BE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9T16:43:47.761" v="6083" actId="20577"/>
        <pc:sldMkLst>
          <pc:docMk/>
          <pc:sldMk cId="1988942637" sldId="31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88942637" sldId="31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88942637" sldId="319"/>
            <ac:spMk id="3" creationId="{EA67C7B1-6E7F-1783-0F3C-0407684FA02A}"/>
          </ac:spMkLst>
        </pc:spChg>
        <pc:picChg chg="add del mod">
          <ac:chgData name="eldert@eldert.net" userId="fbe95aa6-f670-4838-bac7-c94df5e74cff" providerId="ADAL" clId="{2AD3765C-7593-4D29-BEC0-B92EC874CEB0}" dt="2022-07-27T00:04:57.502" v="1020" actId="478"/>
          <ac:picMkLst>
            <pc:docMk/>
            <pc:sldMk cId="1988942637" sldId="319"/>
            <ac:picMk id="5" creationId="{F3498798-00BF-36BA-5462-E39EE4A4AEDA}"/>
          </ac:picMkLst>
        </pc:picChg>
        <pc:picChg chg="add mod">
          <ac:chgData name="eldert@eldert.net" userId="fbe95aa6-f670-4838-bac7-c94df5e74cff" providerId="ADAL" clId="{2AD3765C-7593-4D29-BEC0-B92EC874CEB0}" dt="2022-07-27T00:07:47.690" v="1071" actId="1038"/>
          <ac:picMkLst>
            <pc:docMk/>
            <pc:sldMk cId="1988942637" sldId="319"/>
            <ac:picMk id="7" creationId="{4993288D-2EDE-7343-6CBA-4FD43A290403}"/>
          </ac:picMkLst>
        </pc:picChg>
        <pc:picChg chg="add mod">
          <ac:chgData name="eldert@eldert.net" userId="fbe95aa6-f670-4838-bac7-c94df5e74cff" providerId="ADAL" clId="{2AD3765C-7593-4D29-BEC0-B92EC874CEB0}" dt="2022-07-27T00:07:47.690" v="1071" actId="1038"/>
          <ac:picMkLst>
            <pc:docMk/>
            <pc:sldMk cId="1988942637" sldId="319"/>
            <ac:picMk id="9" creationId="{08369B86-0A74-53ED-568C-847A0AF02496}"/>
          </ac:picMkLst>
        </pc:picChg>
        <pc:picChg chg="add mod">
          <ac:chgData name="eldert@eldert.net" userId="fbe95aa6-f670-4838-bac7-c94df5e74cff" providerId="ADAL" clId="{2AD3765C-7593-4D29-BEC0-B92EC874CEB0}" dt="2022-07-27T00:07:47.690" v="1071" actId="1038"/>
          <ac:picMkLst>
            <pc:docMk/>
            <pc:sldMk cId="1988942637" sldId="319"/>
            <ac:picMk id="11" creationId="{BB51C878-DAEB-8DB9-BF69-7AF2ABA66076}"/>
          </ac:picMkLst>
        </pc:picChg>
        <pc:picChg chg="del mod">
          <ac:chgData name="eldert@eldert.net" userId="fbe95aa6-f670-4838-bac7-c94df5e74cff" providerId="ADAL" clId="{2AD3765C-7593-4D29-BEC0-B92EC874CEB0}" dt="2022-07-27T00:07:42.162" v="1027" actId="478"/>
          <ac:picMkLst>
            <pc:docMk/>
            <pc:sldMk cId="1988942637" sldId="319"/>
            <ac:picMk id="33" creationId="{04FC24D3-1251-F7A4-FEE5-AB3AE83C2326}"/>
          </ac:picMkLst>
        </pc:picChg>
      </pc:sldChg>
      <pc:sldChg chg="addSp modSp add del modTransition">
        <pc:chgData name="eldert@eldert.net" userId="fbe95aa6-f670-4838-bac7-c94df5e74cff" providerId="ADAL" clId="{2AD3765C-7593-4D29-BEC0-B92EC874CEB0}" dt="2022-07-27T00:15:36.265" v="1311" actId="47"/>
        <pc:sldMkLst>
          <pc:docMk/>
          <pc:sldMk cId="227971246" sldId="320"/>
        </pc:sldMkLst>
        <pc:picChg chg="add mod">
          <ac:chgData name="eldert@eldert.net" userId="fbe95aa6-f670-4838-bac7-c94df5e74cff" providerId="ADAL" clId="{2AD3765C-7593-4D29-BEC0-B92EC874CEB0}" dt="2022-07-27T00:06:04.884" v="1021" actId="1076"/>
          <ac:picMkLst>
            <pc:docMk/>
            <pc:sldMk cId="227971246" sldId="320"/>
            <ac:picMk id="3" creationId="{0C4AE99A-E073-D7B9-25E8-F5970F90506F}"/>
          </ac:picMkLst>
        </pc:picChg>
        <pc:picChg chg="mod">
          <ac:chgData name="eldert@eldert.net" userId="fbe95aa6-f670-4838-bac7-c94df5e74cff" providerId="ADAL" clId="{2AD3765C-7593-4D29-BEC0-B92EC874CEB0}" dt="2022-07-27T00:06:11.457" v="1022" actId="1076"/>
          <ac:picMkLst>
            <pc:docMk/>
            <pc:sldMk cId="227971246" sldId="320"/>
            <ac:picMk id="33" creationId="{04FC24D3-1251-F7A4-FEE5-AB3AE83C2326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27T00:15:36.265" v="1311" actId="47"/>
        <pc:sldMkLst>
          <pc:docMk/>
          <pc:sldMk cId="2850417409" sldId="321"/>
        </pc:sldMkLst>
        <pc:picChg chg="del mod">
          <ac:chgData name="eldert@eldert.net" userId="fbe95aa6-f670-4838-bac7-c94df5e74cff" providerId="ADAL" clId="{2AD3765C-7593-4D29-BEC0-B92EC874CEB0}" dt="2022-07-27T00:10:20.860" v="1207" actId="478"/>
          <ac:picMkLst>
            <pc:docMk/>
            <pc:sldMk cId="2850417409" sldId="321"/>
            <ac:picMk id="5" creationId="{F3498798-00BF-36BA-5462-E39EE4A4AEDA}"/>
          </ac:picMkLst>
        </pc:picChg>
        <pc:picChg chg="add mod">
          <ac:chgData name="eldert@eldert.net" userId="fbe95aa6-f670-4838-bac7-c94df5e74cff" providerId="ADAL" clId="{2AD3765C-7593-4D29-BEC0-B92EC874CEB0}" dt="2022-07-27T00:10:40.963" v="1212" actId="1076"/>
          <ac:picMkLst>
            <pc:docMk/>
            <pc:sldMk cId="2850417409" sldId="321"/>
            <ac:picMk id="6" creationId="{201FBFF2-1ABA-F359-0C48-67C7946D7DB9}"/>
          </ac:picMkLst>
        </pc:picChg>
        <pc:picChg chg="add">
          <ac:chgData name="eldert@eldert.net" userId="fbe95aa6-f670-4838-bac7-c94df5e74cff" providerId="ADAL" clId="{2AD3765C-7593-4D29-BEC0-B92EC874CEB0}" dt="2022-07-27T00:10:18.033" v="1206" actId="22"/>
          <ac:picMkLst>
            <pc:docMk/>
            <pc:sldMk cId="2850417409" sldId="321"/>
            <ac:picMk id="8" creationId="{6E3FB543-A59B-9E45-8F8E-7A5635237D79}"/>
          </ac:picMkLst>
        </pc:picChg>
        <pc:picChg chg="add mod">
          <ac:chgData name="eldert@eldert.net" userId="fbe95aa6-f670-4838-bac7-c94df5e74cff" providerId="ADAL" clId="{2AD3765C-7593-4D29-BEC0-B92EC874CEB0}" dt="2022-07-27T00:10:48.304" v="1213" actId="1076"/>
          <ac:picMkLst>
            <pc:docMk/>
            <pc:sldMk cId="2850417409" sldId="321"/>
            <ac:picMk id="10" creationId="{2F3CD335-E32D-777E-25A3-0A0051D12C17}"/>
          </ac:picMkLst>
        </pc:picChg>
        <pc:picChg chg="add mod">
          <ac:chgData name="eldert@eldert.net" userId="fbe95aa6-f670-4838-bac7-c94df5e74cff" providerId="ADAL" clId="{2AD3765C-7593-4D29-BEC0-B92EC874CEB0}" dt="2022-07-27T00:10:53.801" v="1215" actId="1076"/>
          <ac:picMkLst>
            <pc:docMk/>
            <pc:sldMk cId="2850417409" sldId="321"/>
            <ac:picMk id="12" creationId="{21E2EAEC-6989-037D-A77C-60AB4BA9F253}"/>
          </ac:picMkLst>
        </pc:picChg>
        <pc:picChg chg="del mod">
          <ac:chgData name="eldert@eldert.net" userId="fbe95aa6-f670-4838-bac7-c94df5e74cff" providerId="ADAL" clId="{2AD3765C-7593-4D29-BEC0-B92EC874CEB0}" dt="2022-07-27T00:10:21.748" v="1208" actId="478"/>
          <ac:picMkLst>
            <pc:docMk/>
            <pc:sldMk cId="2850417409" sldId="321"/>
            <ac:picMk id="33" creationId="{04FC24D3-1251-F7A4-FEE5-AB3AE83C2326}"/>
          </ac:picMkLst>
        </pc:pic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7-31T22:40:09.290" v="5804" actId="47"/>
        <pc:sldMkLst>
          <pc:docMk/>
          <pc:sldMk cId="185540379" sldId="32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5540379" sldId="32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5540379" sldId="322"/>
            <ac:spMk id="3" creationId="{081FE971-0ED4-A06F-E2E8-909F4D8C5EDD}"/>
          </ac:spMkLst>
        </pc:spChg>
        <pc:picChg chg="del">
          <ac:chgData name="eldert@eldert.net" userId="fbe95aa6-f670-4838-bac7-c94df5e74cff" providerId="ADAL" clId="{2AD3765C-7593-4D29-BEC0-B92EC874CEB0}" dt="2022-07-27T00:07:53.683" v="1072" actId="478"/>
          <ac:picMkLst>
            <pc:docMk/>
            <pc:sldMk cId="185540379" sldId="322"/>
            <ac:picMk id="5" creationId="{F3498798-00BF-36BA-5462-E39EE4A4AEDA}"/>
          </ac:picMkLst>
        </pc:picChg>
        <pc:picChg chg="add del">
          <ac:chgData name="eldert@eldert.net" userId="fbe95aa6-f670-4838-bac7-c94df5e74cff" providerId="ADAL" clId="{2AD3765C-7593-4D29-BEC0-B92EC874CEB0}" dt="2022-07-27T00:07:56.985" v="1075" actId="22"/>
          <ac:picMkLst>
            <pc:docMk/>
            <pc:sldMk cId="185540379" sldId="322"/>
            <ac:picMk id="6" creationId="{B105DC80-FCC7-4FB7-C825-FD7B6F4B3A9D}"/>
          </ac:picMkLst>
        </pc:picChg>
        <pc:picChg chg="add del">
          <ac:chgData name="eldert@eldert.net" userId="fbe95aa6-f670-4838-bac7-c94df5e74cff" providerId="ADAL" clId="{2AD3765C-7593-4D29-BEC0-B92EC874CEB0}" dt="2022-07-27T00:07:56.985" v="1075" actId="22"/>
          <ac:picMkLst>
            <pc:docMk/>
            <pc:sldMk cId="185540379" sldId="322"/>
            <ac:picMk id="8" creationId="{DAD608E5-62EF-CCED-995A-499CB878D1D6}"/>
          </ac:picMkLst>
        </pc:picChg>
        <pc:picChg chg="add del">
          <ac:chgData name="eldert@eldert.net" userId="fbe95aa6-f670-4838-bac7-c94df5e74cff" providerId="ADAL" clId="{2AD3765C-7593-4D29-BEC0-B92EC874CEB0}" dt="2022-07-27T00:07:56.985" v="1075" actId="22"/>
          <ac:picMkLst>
            <pc:docMk/>
            <pc:sldMk cId="185540379" sldId="322"/>
            <ac:picMk id="10" creationId="{F755F9ED-6CE6-59BB-3FDB-D94CEE79C71D}"/>
          </ac:picMkLst>
        </pc:picChg>
        <pc:picChg chg="add mod">
          <ac:chgData name="eldert@eldert.net" userId="fbe95aa6-f670-4838-bac7-c94df5e74cff" providerId="ADAL" clId="{2AD3765C-7593-4D29-BEC0-B92EC874CEB0}" dt="2022-07-27T00:09:27.766" v="1171" actId="1035"/>
          <ac:picMkLst>
            <pc:docMk/>
            <pc:sldMk cId="185540379" sldId="322"/>
            <ac:picMk id="12" creationId="{792ED943-1500-A1FE-6C86-C974513025B4}"/>
          </ac:picMkLst>
        </pc:picChg>
        <pc:picChg chg="add mod">
          <ac:chgData name="eldert@eldert.net" userId="fbe95aa6-f670-4838-bac7-c94df5e74cff" providerId="ADAL" clId="{2AD3765C-7593-4D29-BEC0-B92EC874CEB0}" dt="2022-07-27T00:09:27.766" v="1171" actId="1035"/>
          <ac:picMkLst>
            <pc:docMk/>
            <pc:sldMk cId="185540379" sldId="322"/>
            <ac:picMk id="15" creationId="{47E52DC1-2502-2837-ACB8-7B1157242DEB}"/>
          </ac:picMkLst>
        </pc:picChg>
        <pc:picChg chg="add mod">
          <ac:chgData name="eldert@eldert.net" userId="fbe95aa6-f670-4838-bac7-c94df5e74cff" providerId="ADAL" clId="{2AD3765C-7593-4D29-BEC0-B92EC874CEB0}" dt="2022-07-27T00:09:27.766" v="1171" actId="1035"/>
          <ac:picMkLst>
            <pc:docMk/>
            <pc:sldMk cId="185540379" sldId="322"/>
            <ac:picMk id="17" creationId="{15C80E20-CD2B-54C4-6399-C8215093008E}"/>
          </ac:picMkLst>
        </pc:picChg>
        <pc:picChg chg="add mod">
          <ac:chgData name="eldert@eldert.net" userId="fbe95aa6-f670-4838-bac7-c94df5e74cff" providerId="ADAL" clId="{2AD3765C-7593-4D29-BEC0-B92EC874CEB0}" dt="2022-07-27T00:10:07.780" v="1205" actId="1076"/>
          <ac:picMkLst>
            <pc:docMk/>
            <pc:sldMk cId="185540379" sldId="322"/>
            <ac:picMk id="19" creationId="{508F02BE-1870-B207-30E3-BC5B5E0B3F26}"/>
          </ac:picMkLst>
        </pc:picChg>
        <pc:picChg chg="add mod">
          <ac:chgData name="eldert@eldert.net" userId="fbe95aa6-f670-4838-bac7-c94df5e74cff" providerId="ADAL" clId="{2AD3765C-7593-4D29-BEC0-B92EC874CEB0}" dt="2022-07-27T00:10:07.780" v="1205" actId="1076"/>
          <ac:picMkLst>
            <pc:docMk/>
            <pc:sldMk cId="185540379" sldId="322"/>
            <ac:picMk id="21" creationId="{B85A9A6A-CDDF-DDBA-37D4-54E27690A775}"/>
          </ac:picMkLst>
        </pc:picChg>
        <pc:picChg chg="add mod">
          <ac:chgData name="eldert@eldert.net" userId="fbe95aa6-f670-4838-bac7-c94df5e74cff" providerId="ADAL" clId="{2AD3765C-7593-4D29-BEC0-B92EC874CEB0}" dt="2022-07-27T00:10:07.780" v="1205" actId="1076"/>
          <ac:picMkLst>
            <pc:docMk/>
            <pc:sldMk cId="185540379" sldId="322"/>
            <ac:picMk id="24" creationId="{F4E80EA7-C5C6-A0D3-0E64-FD1EB9998600}"/>
          </ac:picMkLst>
        </pc:picChg>
        <pc:picChg chg="del">
          <ac:chgData name="eldert@eldert.net" userId="fbe95aa6-f670-4838-bac7-c94df5e74cff" providerId="ADAL" clId="{2AD3765C-7593-4D29-BEC0-B92EC874CEB0}" dt="2022-07-27T00:07:55.344" v="1073" actId="478"/>
          <ac:picMkLst>
            <pc:docMk/>
            <pc:sldMk cId="185540379" sldId="322"/>
            <ac:picMk id="33" creationId="{04FC24D3-1251-F7A4-FEE5-AB3AE83C2326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27T00:15:36.265" v="1311" actId="47"/>
        <pc:sldMkLst>
          <pc:docMk/>
          <pc:sldMk cId="297270946" sldId="323"/>
        </pc:sldMkLst>
        <pc:picChg chg="add del">
          <ac:chgData name="eldert@eldert.net" userId="fbe95aa6-f670-4838-bac7-c94df5e74cff" providerId="ADAL" clId="{2AD3765C-7593-4D29-BEC0-B92EC874CEB0}" dt="2022-07-27T00:11:28.077" v="1224" actId="478"/>
          <ac:picMkLst>
            <pc:docMk/>
            <pc:sldMk cId="297270946" sldId="323"/>
            <ac:picMk id="5" creationId="{2F39A349-B77D-F35B-1D0C-28F8969B0CFA}"/>
          </ac:picMkLst>
        </pc:picChg>
        <pc:picChg chg="del mod">
          <ac:chgData name="eldert@eldert.net" userId="fbe95aa6-f670-4838-bac7-c94df5e74cff" providerId="ADAL" clId="{2AD3765C-7593-4D29-BEC0-B92EC874CEB0}" dt="2022-07-27T00:11:21.555" v="1221" actId="478"/>
          <ac:picMkLst>
            <pc:docMk/>
            <pc:sldMk cId="297270946" sldId="323"/>
            <ac:picMk id="6" creationId="{201FBFF2-1ABA-F359-0C48-67C7946D7DB9}"/>
          </ac:picMkLst>
        </pc:picChg>
        <pc:picChg chg="del mod">
          <ac:chgData name="eldert@eldert.net" userId="fbe95aa6-f670-4838-bac7-c94df5e74cff" providerId="ADAL" clId="{2AD3765C-7593-4D29-BEC0-B92EC874CEB0}" dt="2022-07-27T00:11:21.555" v="1221" actId="478"/>
          <ac:picMkLst>
            <pc:docMk/>
            <pc:sldMk cId="297270946" sldId="323"/>
            <ac:picMk id="8" creationId="{6E3FB543-A59B-9E45-8F8E-7A5635237D79}"/>
          </ac:picMkLst>
        </pc:picChg>
        <pc:picChg chg="add">
          <ac:chgData name="eldert@eldert.net" userId="fbe95aa6-f670-4838-bac7-c94df5e74cff" providerId="ADAL" clId="{2AD3765C-7593-4D29-BEC0-B92EC874CEB0}" dt="2022-07-27T00:11:22.148" v="1222" actId="22"/>
          <ac:picMkLst>
            <pc:docMk/>
            <pc:sldMk cId="297270946" sldId="323"/>
            <ac:picMk id="9" creationId="{3592A575-1363-3C58-2207-6D5FE4540B6F}"/>
          </ac:picMkLst>
        </pc:picChg>
        <pc:picChg chg="add">
          <ac:chgData name="eldert@eldert.net" userId="fbe95aa6-f670-4838-bac7-c94df5e74cff" providerId="ADAL" clId="{2AD3765C-7593-4D29-BEC0-B92EC874CEB0}" dt="2022-07-27T00:11:22.148" v="1222" actId="22"/>
          <ac:picMkLst>
            <pc:docMk/>
            <pc:sldMk cId="297270946" sldId="323"/>
            <ac:picMk id="14" creationId="{B25FA13F-228A-C724-8FE2-F6172AC0F0D6}"/>
          </ac:picMkLst>
        </pc:picChg>
        <pc:picChg chg="add del">
          <ac:chgData name="eldert@eldert.net" userId="fbe95aa6-f670-4838-bac7-c94df5e74cff" providerId="ADAL" clId="{2AD3765C-7593-4D29-BEC0-B92EC874CEB0}" dt="2022-07-27T00:11:25.717" v="1223" actId="478"/>
          <ac:picMkLst>
            <pc:docMk/>
            <pc:sldMk cId="297270946" sldId="323"/>
            <ac:picMk id="16" creationId="{631BEB88-29B0-51DF-781E-3DAB1656E6E6}"/>
          </ac:picMkLst>
        </pc:picChg>
        <pc:picChg chg="add del">
          <ac:chgData name="eldert@eldert.net" userId="fbe95aa6-f670-4838-bac7-c94df5e74cff" providerId="ADAL" clId="{2AD3765C-7593-4D29-BEC0-B92EC874CEB0}" dt="2022-07-27T00:11:38.218" v="1228" actId="478"/>
          <ac:picMkLst>
            <pc:docMk/>
            <pc:sldMk cId="297270946" sldId="323"/>
            <ac:picMk id="18" creationId="{2A802BD7-4FA2-72D4-02A0-A0D996A47308}"/>
          </ac:picMkLst>
        </pc:picChg>
        <pc:picChg chg="add del">
          <ac:chgData name="eldert@eldert.net" userId="fbe95aa6-f670-4838-bac7-c94df5e74cff" providerId="ADAL" clId="{2AD3765C-7593-4D29-BEC0-B92EC874CEB0}" dt="2022-07-27T00:11:37.804" v="1227" actId="478"/>
          <ac:picMkLst>
            <pc:docMk/>
            <pc:sldMk cId="297270946" sldId="323"/>
            <ac:picMk id="20" creationId="{803989FB-9221-6EF2-1243-D1BC80CB04D0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13.559" v="5805"/>
        <pc:sldMkLst>
          <pc:docMk/>
          <pc:sldMk cId="4047644315" sldId="32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47644315" sldId="324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47644315" sldId="324"/>
            <ac:spMk id="3" creationId="{F851A1EE-52A3-8DAB-3D23-B63DE3B21174}"/>
          </ac:spMkLst>
        </pc:spChg>
        <pc:picChg chg="add del">
          <ac:chgData name="eldert@eldert.net" userId="fbe95aa6-f670-4838-bac7-c94df5e74cff" providerId="ADAL" clId="{2AD3765C-7593-4D29-BEC0-B92EC874CEB0}" dt="2022-07-27T00:20:03.032" v="1363" actId="478"/>
          <ac:picMkLst>
            <pc:docMk/>
            <pc:sldMk cId="4047644315" sldId="324"/>
            <ac:picMk id="12" creationId="{792ED943-1500-A1FE-6C86-C974513025B4}"/>
          </ac:picMkLst>
        </pc:picChg>
        <pc:picChg chg="add del">
          <ac:chgData name="eldert@eldert.net" userId="fbe95aa6-f670-4838-bac7-c94df5e74cff" providerId="ADAL" clId="{2AD3765C-7593-4D29-BEC0-B92EC874CEB0}" dt="2022-07-27T00:20:03.032" v="1363" actId="478"/>
          <ac:picMkLst>
            <pc:docMk/>
            <pc:sldMk cId="4047644315" sldId="324"/>
            <ac:picMk id="15" creationId="{47E52DC1-2502-2837-ACB8-7B1157242DEB}"/>
          </ac:picMkLst>
        </pc:picChg>
        <pc:picChg chg="mod">
          <ac:chgData name="eldert@eldert.net" userId="fbe95aa6-f670-4838-bac7-c94df5e74cff" providerId="ADAL" clId="{2AD3765C-7593-4D29-BEC0-B92EC874CEB0}" dt="2022-07-27T00:12:03.138" v="1231" actId="1076"/>
          <ac:picMkLst>
            <pc:docMk/>
            <pc:sldMk cId="4047644315" sldId="324"/>
            <ac:picMk id="17" creationId="{15C80E20-CD2B-54C4-6399-C8215093008E}"/>
          </ac:picMkLst>
        </pc:picChg>
        <pc:picChg chg="add del">
          <ac:chgData name="eldert@eldert.net" userId="fbe95aa6-f670-4838-bac7-c94df5e74cff" providerId="ADAL" clId="{2AD3765C-7593-4D29-BEC0-B92EC874CEB0}" dt="2022-07-27T00:20:19.658" v="1367" actId="478"/>
          <ac:picMkLst>
            <pc:docMk/>
            <pc:sldMk cId="4047644315" sldId="324"/>
            <ac:picMk id="19" creationId="{508F02BE-1870-B207-30E3-BC5B5E0B3F26}"/>
          </ac:picMkLst>
        </pc:picChg>
        <pc:picChg chg="add del">
          <ac:chgData name="eldert@eldert.net" userId="fbe95aa6-f670-4838-bac7-c94df5e74cff" providerId="ADAL" clId="{2AD3765C-7593-4D29-BEC0-B92EC874CEB0}" dt="2022-07-27T00:20:06.817" v="1365" actId="478"/>
          <ac:picMkLst>
            <pc:docMk/>
            <pc:sldMk cId="4047644315" sldId="324"/>
            <ac:picMk id="21" creationId="{B85A9A6A-CDDF-DDBA-37D4-54E27690A775}"/>
          </ac:picMkLst>
        </pc:picChg>
        <pc:picChg chg="mod">
          <ac:chgData name="eldert@eldert.net" userId="fbe95aa6-f670-4838-bac7-c94df5e74cff" providerId="ADAL" clId="{2AD3765C-7593-4D29-BEC0-B92EC874CEB0}" dt="2022-07-27T00:11:59.788" v="1230" actId="1076"/>
          <ac:picMkLst>
            <pc:docMk/>
            <pc:sldMk cId="4047644315" sldId="324"/>
            <ac:picMk id="24" creationId="{F4E80EA7-C5C6-A0D3-0E64-FD1EB9998600}"/>
          </ac:picMkLst>
        </pc:picChg>
      </pc:sldChg>
      <pc:sldChg chg="addSp delSp add del mod modTransition">
        <pc:chgData name="eldert@eldert.net" userId="fbe95aa6-f670-4838-bac7-c94df5e74cff" providerId="ADAL" clId="{2AD3765C-7593-4D29-BEC0-B92EC874CEB0}" dt="2022-07-27T00:20:41.177" v="1406" actId="47"/>
        <pc:sldMkLst>
          <pc:docMk/>
          <pc:sldMk cId="3601216972" sldId="325"/>
        </pc:sldMkLst>
        <pc:picChg chg="add del">
          <ac:chgData name="eldert@eldert.net" userId="fbe95aa6-f670-4838-bac7-c94df5e74cff" providerId="ADAL" clId="{2AD3765C-7593-4D29-BEC0-B92EC874CEB0}" dt="2022-07-27T00:12:15.717" v="1236" actId="478"/>
          <ac:picMkLst>
            <pc:docMk/>
            <pc:sldMk cId="3601216972" sldId="325"/>
            <ac:picMk id="5" creationId="{EF619DEC-E992-6153-569D-5ECB277D4032}"/>
          </ac:picMkLst>
        </pc:picChg>
        <pc:picChg chg="add del">
          <ac:chgData name="eldert@eldert.net" userId="fbe95aa6-f670-4838-bac7-c94df5e74cff" providerId="ADAL" clId="{2AD3765C-7593-4D29-BEC0-B92EC874CEB0}" dt="2022-07-27T00:19:54.580" v="1359" actId="478"/>
          <ac:picMkLst>
            <pc:docMk/>
            <pc:sldMk cId="3601216972" sldId="325"/>
            <ac:picMk id="7" creationId="{1BF27174-E0F3-2CDA-05F5-08F3DE3192A7}"/>
          </ac:picMkLst>
        </pc:picChg>
        <pc:picChg chg="add del">
          <ac:chgData name="eldert@eldert.net" userId="fbe95aa6-f670-4838-bac7-c94df5e74cff" providerId="ADAL" clId="{2AD3765C-7593-4D29-BEC0-B92EC874CEB0}" dt="2022-07-27T00:19:54.580" v="1359" actId="478"/>
          <ac:picMkLst>
            <pc:docMk/>
            <pc:sldMk cId="3601216972" sldId="325"/>
            <ac:picMk id="9" creationId="{82790426-3580-D642-892D-3AE097F60391}"/>
          </ac:picMkLst>
        </pc:picChg>
        <pc:picChg chg="add del">
          <ac:chgData name="eldert@eldert.net" userId="fbe95aa6-f670-4838-bac7-c94df5e74cff" providerId="ADAL" clId="{2AD3765C-7593-4D29-BEC0-B92EC874CEB0}" dt="2022-07-27T00:12:14.616" v="1235" actId="478"/>
          <ac:picMkLst>
            <pc:docMk/>
            <pc:sldMk cId="3601216972" sldId="325"/>
            <ac:picMk id="11" creationId="{01D6307B-BE29-EF68-B678-EDA3FE014FBD}"/>
          </ac:picMkLst>
        </pc:picChg>
        <pc:picChg chg="del">
          <ac:chgData name="eldert@eldert.net" userId="fbe95aa6-f670-4838-bac7-c94df5e74cff" providerId="ADAL" clId="{2AD3765C-7593-4D29-BEC0-B92EC874CEB0}" dt="2022-07-27T00:12:10.219" v="1233" actId="478"/>
          <ac:picMkLst>
            <pc:docMk/>
            <pc:sldMk cId="3601216972" sldId="325"/>
            <ac:picMk id="12" creationId="{792ED943-1500-A1FE-6C86-C974513025B4}"/>
          </ac:picMkLst>
        </pc:picChg>
        <pc:picChg chg="del">
          <ac:chgData name="eldert@eldert.net" userId="fbe95aa6-f670-4838-bac7-c94df5e74cff" providerId="ADAL" clId="{2AD3765C-7593-4D29-BEC0-B92EC874CEB0}" dt="2022-07-27T00:12:10.219" v="1233" actId="478"/>
          <ac:picMkLst>
            <pc:docMk/>
            <pc:sldMk cId="3601216972" sldId="325"/>
            <ac:picMk id="15" creationId="{47E52DC1-2502-2837-ACB8-7B1157242DEB}"/>
          </ac:picMkLst>
        </pc:picChg>
        <pc:picChg chg="add del">
          <ac:chgData name="eldert@eldert.net" userId="fbe95aa6-f670-4838-bac7-c94df5e74cff" providerId="ADAL" clId="{2AD3765C-7593-4D29-BEC0-B92EC874CEB0}" dt="2022-07-27T00:19:54.580" v="1359" actId="478"/>
          <ac:picMkLst>
            <pc:docMk/>
            <pc:sldMk cId="3601216972" sldId="325"/>
            <ac:picMk id="16" creationId="{437157FC-6D37-EF1A-D43A-687979697FD0}"/>
          </ac:picMkLst>
        </pc:picChg>
        <pc:picChg chg="del">
          <ac:chgData name="eldert@eldert.net" userId="fbe95aa6-f670-4838-bac7-c94df5e74cff" providerId="ADAL" clId="{2AD3765C-7593-4D29-BEC0-B92EC874CEB0}" dt="2022-07-27T00:12:10.219" v="1233" actId="478"/>
          <ac:picMkLst>
            <pc:docMk/>
            <pc:sldMk cId="3601216972" sldId="325"/>
            <ac:picMk id="19" creationId="{508F02BE-1870-B207-30E3-BC5B5E0B3F26}"/>
          </ac:picMkLst>
        </pc:picChg>
        <pc:picChg chg="add del">
          <ac:chgData name="eldert@eldert.net" userId="fbe95aa6-f670-4838-bac7-c94df5e74cff" providerId="ADAL" clId="{2AD3765C-7593-4D29-BEC0-B92EC874CEB0}" dt="2022-07-27T00:19:54.580" v="1359" actId="478"/>
          <ac:picMkLst>
            <pc:docMk/>
            <pc:sldMk cId="3601216972" sldId="325"/>
            <ac:picMk id="20" creationId="{284AB488-8DF4-DA14-E823-F9FC06C92BF6}"/>
          </ac:picMkLst>
        </pc:picChg>
        <pc:picChg chg="del">
          <ac:chgData name="eldert@eldert.net" userId="fbe95aa6-f670-4838-bac7-c94df5e74cff" providerId="ADAL" clId="{2AD3765C-7593-4D29-BEC0-B92EC874CEB0}" dt="2022-07-27T00:12:10.219" v="1233" actId="478"/>
          <ac:picMkLst>
            <pc:docMk/>
            <pc:sldMk cId="3601216972" sldId="325"/>
            <ac:picMk id="21" creationId="{B85A9A6A-CDDF-DDBA-37D4-54E27690A775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32.130" v="5809"/>
        <pc:sldMkLst>
          <pc:docMk/>
          <pc:sldMk cId="734274028" sldId="32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34274028" sldId="326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34274028" sldId="326"/>
            <ac:spMk id="3" creationId="{ECF1F118-E8BC-3C52-639D-CBF0B66BC9E6}"/>
          </ac:spMkLst>
        </pc:spChg>
        <pc:picChg chg="mod">
          <ac:chgData name="eldert@eldert.net" userId="fbe95aa6-f670-4838-bac7-c94df5e74cff" providerId="ADAL" clId="{2AD3765C-7593-4D29-BEC0-B92EC874CEB0}" dt="2022-07-27T00:12:44.900" v="1239" actId="1076"/>
          <ac:picMkLst>
            <pc:docMk/>
            <pc:sldMk cId="734274028" sldId="326"/>
            <ac:picMk id="9" creationId="{82790426-3580-D642-892D-3AE097F60391}"/>
          </ac:picMkLst>
        </pc:picChg>
        <pc:picChg chg="mod">
          <ac:chgData name="eldert@eldert.net" userId="fbe95aa6-f670-4838-bac7-c94df5e74cff" providerId="ADAL" clId="{2AD3765C-7593-4D29-BEC0-B92EC874CEB0}" dt="2022-07-27T00:12:33.198" v="1238" actId="1076"/>
          <ac:picMkLst>
            <pc:docMk/>
            <pc:sldMk cId="734274028" sldId="326"/>
            <ac:picMk id="20" creationId="{284AB488-8DF4-DA14-E823-F9FC06C92BF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187675363" sldId="32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87675363" sldId="32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87675363" sldId="327"/>
            <ac:spMk id="3" creationId="{ABB2A22A-5D1D-F7AA-34B0-EBC9797DC88A}"/>
          </ac:spMkLst>
        </pc:spChg>
        <pc:picChg chg="add del">
          <ac:chgData name="eldert@eldert.net" userId="fbe95aa6-f670-4838-bac7-c94df5e74cff" providerId="ADAL" clId="{2AD3765C-7593-4D29-BEC0-B92EC874CEB0}" dt="2022-07-27T00:13:00.260" v="1245" actId="478"/>
          <ac:picMkLst>
            <pc:docMk/>
            <pc:sldMk cId="2187675363" sldId="327"/>
            <ac:picMk id="5" creationId="{8A04290A-BED2-0103-29C5-CB06FF0561EF}"/>
          </ac:picMkLst>
        </pc:picChg>
        <pc:picChg chg="del">
          <ac:chgData name="eldert@eldert.net" userId="fbe95aa6-f670-4838-bac7-c94df5e74cff" providerId="ADAL" clId="{2AD3765C-7593-4D29-BEC0-B92EC874CEB0}" dt="2022-07-27T00:12:55.871" v="1242" actId="478"/>
          <ac:picMkLst>
            <pc:docMk/>
            <pc:sldMk cId="2187675363" sldId="327"/>
            <ac:picMk id="7" creationId="{1BF27174-E0F3-2CDA-05F5-08F3DE3192A7}"/>
          </ac:picMkLst>
        </pc:picChg>
        <pc:picChg chg="add del">
          <ac:chgData name="eldert@eldert.net" userId="fbe95aa6-f670-4838-bac7-c94df5e74cff" providerId="ADAL" clId="{2AD3765C-7593-4D29-BEC0-B92EC874CEB0}" dt="2022-07-27T00:13:01.749" v="1247" actId="478"/>
          <ac:picMkLst>
            <pc:docMk/>
            <pc:sldMk cId="2187675363" sldId="327"/>
            <ac:picMk id="8" creationId="{5545F4AC-B9DF-74A7-5B63-F69363B8A832}"/>
          </ac:picMkLst>
        </pc:picChg>
        <pc:picChg chg="add">
          <ac:chgData name="eldert@eldert.net" userId="fbe95aa6-f670-4838-bac7-c94df5e74cff" providerId="ADAL" clId="{2AD3765C-7593-4D29-BEC0-B92EC874CEB0}" dt="2022-07-27T00:12:57.527" v="1243" actId="22"/>
          <ac:picMkLst>
            <pc:docMk/>
            <pc:sldMk cId="2187675363" sldId="327"/>
            <ac:picMk id="11" creationId="{C62FA0D1-9B1D-3ABE-48B5-C8CBF27A70AA}"/>
          </ac:picMkLst>
        </pc:picChg>
        <pc:picChg chg="add del">
          <ac:chgData name="eldert@eldert.net" userId="fbe95aa6-f670-4838-bac7-c94df5e74cff" providerId="ADAL" clId="{2AD3765C-7593-4D29-BEC0-B92EC874CEB0}" dt="2022-07-27T00:12:59.521" v="1244" actId="478"/>
          <ac:picMkLst>
            <pc:docMk/>
            <pc:sldMk cId="2187675363" sldId="327"/>
            <ac:picMk id="14" creationId="{511B1815-0B52-11B8-F3F3-07D94A68D644}"/>
          </ac:picMkLst>
        </pc:picChg>
        <pc:picChg chg="del">
          <ac:chgData name="eldert@eldert.net" userId="fbe95aa6-f670-4838-bac7-c94df5e74cff" providerId="ADAL" clId="{2AD3765C-7593-4D29-BEC0-B92EC874CEB0}" dt="2022-07-27T00:12:53.853" v="1241" actId="478"/>
          <ac:picMkLst>
            <pc:docMk/>
            <pc:sldMk cId="2187675363" sldId="327"/>
            <ac:picMk id="16" creationId="{437157FC-6D37-EF1A-D43A-687979697FD0}"/>
          </ac:picMkLst>
        </pc:picChg>
        <pc:picChg chg="add del">
          <ac:chgData name="eldert@eldert.net" userId="fbe95aa6-f670-4838-bac7-c94df5e74cff" providerId="ADAL" clId="{2AD3765C-7593-4D29-BEC0-B92EC874CEB0}" dt="2022-07-27T00:13:01.065" v="1246" actId="478"/>
          <ac:picMkLst>
            <pc:docMk/>
            <pc:sldMk cId="2187675363" sldId="327"/>
            <ac:picMk id="18" creationId="{A91E818B-7AA5-F7E9-C6AC-1EE5D0D9CADF}"/>
          </ac:picMkLst>
        </pc:picChg>
        <pc:picChg chg="add">
          <ac:chgData name="eldert@eldert.net" userId="fbe95aa6-f670-4838-bac7-c94df5e74cff" providerId="ADAL" clId="{2AD3765C-7593-4D29-BEC0-B92EC874CEB0}" dt="2022-07-27T00:12:57.527" v="1243" actId="22"/>
          <ac:picMkLst>
            <pc:docMk/>
            <pc:sldMk cId="2187675363" sldId="327"/>
            <ac:picMk id="21" creationId="{9AF56BDC-3111-570C-8AF7-1C37E3899CCC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36.634" v="5810"/>
        <pc:sldMkLst>
          <pc:docMk/>
          <pc:sldMk cId="3033359354" sldId="32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33359354" sldId="32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33359354" sldId="328"/>
            <ac:spMk id="3" creationId="{9D5D2F55-C443-0FC0-C0B2-CEA0A8ACAF9C}"/>
          </ac:spMkLst>
        </pc:spChg>
        <pc:picChg chg="mod">
          <ac:chgData name="eldert@eldert.net" userId="fbe95aa6-f670-4838-bac7-c94df5e74cff" providerId="ADAL" clId="{2AD3765C-7593-4D29-BEC0-B92EC874CEB0}" dt="2022-07-27T00:13:22.040" v="1252" actId="1076"/>
          <ac:picMkLst>
            <pc:docMk/>
            <pc:sldMk cId="3033359354" sldId="328"/>
            <ac:picMk id="17" creationId="{15C80E20-CD2B-54C4-6399-C8215093008E}"/>
          </ac:picMkLst>
        </pc:picChg>
        <pc:picChg chg="mod">
          <ac:chgData name="eldert@eldert.net" userId="fbe95aa6-f670-4838-bac7-c94df5e74cff" providerId="ADAL" clId="{2AD3765C-7593-4D29-BEC0-B92EC874CEB0}" dt="2022-07-27T00:13:11.325" v="1250" actId="1076"/>
          <ac:picMkLst>
            <pc:docMk/>
            <pc:sldMk cId="3033359354" sldId="328"/>
            <ac:picMk id="21" creationId="{9AF56BDC-3111-570C-8AF7-1C37E3899CCC}"/>
          </ac:picMkLst>
        </pc:picChg>
        <pc:picChg chg="mod">
          <ac:chgData name="eldert@eldert.net" userId="fbe95aa6-f670-4838-bac7-c94df5e74cff" providerId="ADAL" clId="{2AD3765C-7593-4D29-BEC0-B92EC874CEB0}" dt="2022-07-27T00:13:18.023" v="1251" actId="1076"/>
          <ac:picMkLst>
            <pc:docMk/>
            <pc:sldMk cId="3033359354" sldId="328"/>
            <ac:picMk id="24" creationId="{F4E80EA7-C5C6-A0D3-0E64-FD1EB9998600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39.231" v="5811"/>
        <pc:sldMkLst>
          <pc:docMk/>
          <pc:sldMk cId="2101975100" sldId="32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01975100" sldId="32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01975100" sldId="329"/>
            <ac:spMk id="3" creationId="{F27C92C7-86C9-2F77-2F6F-01DB718A363C}"/>
          </ac:spMkLst>
        </pc:spChg>
        <pc:picChg chg="mod">
          <ac:chgData name="eldert@eldert.net" userId="fbe95aa6-f670-4838-bac7-c94df5e74cff" providerId="ADAL" clId="{2AD3765C-7593-4D29-BEC0-B92EC874CEB0}" dt="2022-07-27T00:13:54.192" v="1292" actId="1076"/>
          <ac:picMkLst>
            <pc:docMk/>
            <pc:sldMk cId="2101975100" sldId="329"/>
            <ac:picMk id="9" creationId="{82790426-3580-D642-892D-3AE097F60391}"/>
          </ac:picMkLst>
        </pc:picChg>
        <pc:picChg chg="mod">
          <ac:chgData name="eldert@eldert.net" userId="fbe95aa6-f670-4838-bac7-c94df5e74cff" providerId="ADAL" clId="{2AD3765C-7593-4D29-BEC0-B92EC874CEB0}" dt="2022-07-27T00:13:50.237" v="1291" actId="1076"/>
          <ac:picMkLst>
            <pc:docMk/>
            <pc:sldMk cId="2101975100" sldId="329"/>
            <ac:picMk id="20" creationId="{284AB488-8DF4-DA14-E823-F9FC06C92BF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57912903" sldId="33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57912903" sldId="330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57912903" sldId="330"/>
            <ac:spMk id="3" creationId="{DE5BAFA8-1C48-5FC3-BE58-759BD735A11C}"/>
          </ac:spMkLst>
        </pc:spChg>
        <pc:picChg chg="add">
          <ac:chgData name="eldert@eldert.net" userId="fbe95aa6-f670-4838-bac7-c94df5e74cff" providerId="ADAL" clId="{2AD3765C-7593-4D29-BEC0-B92EC874CEB0}" dt="2022-07-27T00:16:58.644" v="1315" actId="22"/>
          <ac:picMkLst>
            <pc:docMk/>
            <pc:sldMk cId="4057912903" sldId="330"/>
            <ac:picMk id="5" creationId="{EF947ACC-77D5-F4B6-6BDA-78598ECE75DF}"/>
          </ac:picMkLst>
        </pc:picChg>
        <pc:picChg chg="mod">
          <ac:chgData name="eldert@eldert.net" userId="fbe95aa6-f670-4838-bac7-c94df5e74cff" providerId="ADAL" clId="{2AD3765C-7593-4D29-BEC0-B92EC874CEB0}" dt="2022-07-27T00:14:08.371" v="1295" actId="1076"/>
          <ac:picMkLst>
            <pc:docMk/>
            <pc:sldMk cId="4057912903" sldId="330"/>
            <ac:picMk id="11" creationId="{C62FA0D1-9B1D-3ABE-48B5-C8CBF27A70AA}"/>
          </ac:picMkLst>
        </pc:picChg>
        <pc:picChg chg="del">
          <ac:chgData name="eldert@eldert.net" userId="fbe95aa6-f670-4838-bac7-c94df5e74cff" providerId="ADAL" clId="{2AD3765C-7593-4D29-BEC0-B92EC874CEB0}" dt="2022-07-27T00:14:13.516" v="1296" actId="478"/>
          <ac:picMkLst>
            <pc:docMk/>
            <pc:sldMk cId="4057912903" sldId="330"/>
            <ac:picMk id="17" creationId="{15C80E20-CD2B-54C4-6399-C8215093008E}"/>
          </ac:picMkLst>
        </pc:picChg>
        <pc:picChg chg="mod">
          <ac:chgData name="eldert@eldert.net" userId="fbe95aa6-f670-4838-bac7-c94df5e74cff" providerId="ADAL" clId="{2AD3765C-7593-4D29-BEC0-B92EC874CEB0}" dt="2022-07-27T00:14:04.454" v="1294" actId="1076"/>
          <ac:picMkLst>
            <pc:docMk/>
            <pc:sldMk cId="4057912903" sldId="330"/>
            <ac:picMk id="21" creationId="{9AF56BDC-3111-570C-8AF7-1C37E3899CCC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47.254" v="5813"/>
        <pc:sldMkLst>
          <pc:docMk/>
          <pc:sldMk cId="3214225272" sldId="33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14225272" sldId="331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14225272" sldId="331"/>
            <ac:spMk id="3" creationId="{17C81E74-1B36-3382-606A-534722D2F833}"/>
          </ac:spMkLst>
        </pc:spChg>
        <pc:picChg chg="mod">
          <ac:chgData name="eldert@eldert.net" userId="fbe95aa6-f670-4838-bac7-c94df5e74cff" providerId="ADAL" clId="{2AD3765C-7593-4D29-BEC0-B92EC874CEB0}" dt="2022-07-27T00:14:25.922" v="1298" actId="1076"/>
          <ac:picMkLst>
            <pc:docMk/>
            <pc:sldMk cId="3214225272" sldId="331"/>
            <ac:picMk id="9" creationId="{82790426-3580-D642-892D-3AE097F60391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50.325" v="5814"/>
        <pc:sldMkLst>
          <pc:docMk/>
          <pc:sldMk cId="1511146783" sldId="33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11146783" sldId="33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11146783" sldId="332"/>
            <ac:spMk id="3" creationId="{7761DD74-5C40-4CB5-F4DB-27587A4CC30B}"/>
          </ac:spMkLst>
        </pc:spChg>
        <pc:picChg chg="mod">
          <ac:chgData name="eldert@eldert.net" userId="fbe95aa6-f670-4838-bac7-c94df5e74cff" providerId="ADAL" clId="{2AD3765C-7593-4D29-BEC0-B92EC874CEB0}" dt="2022-07-27T00:14:36.812" v="1300" actId="1076"/>
          <ac:picMkLst>
            <pc:docMk/>
            <pc:sldMk cId="1511146783" sldId="332"/>
            <ac:picMk id="11" creationId="{C62FA0D1-9B1D-3ABE-48B5-C8CBF27A70AA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53.877" v="5815"/>
        <pc:sldMkLst>
          <pc:docMk/>
          <pc:sldMk cId="3831889496" sldId="33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31889496" sldId="33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31889496" sldId="333"/>
            <ac:spMk id="3" creationId="{11BEA398-7CCC-1290-D42A-05744061C55D}"/>
          </ac:spMkLst>
        </pc:spChg>
        <pc:picChg chg="del">
          <ac:chgData name="eldert@eldert.net" userId="fbe95aa6-f670-4838-bac7-c94df5e74cff" providerId="ADAL" clId="{2AD3765C-7593-4D29-BEC0-B92EC874CEB0}" dt="2022-07-27T00:14:42.819" v="1302" actId="478"/>
          <ac:picMkLst>
            <pc:docMk/>
            <pc:sldMk cId="3831889496" sldId="333"/>
            <ac:picMk id="9" creationId="{82790426-3580-D642-892D-3AE097F60391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0:57.581" v="5816"/>
        <pc:sldMkLst>
          <pc:docMk/>
          <pc:sldMk cId="3426978366" sldId="33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26978366" sldId="334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26978366" sldId="334"/>
            <ac:spMk id="3" creationId="{DD9AFAE0-62C9-4D2B-A7CD-B173FAB05EEC}"/>
          </ac:spMkLst>
        </pc:spChg>
        <pc:picChg chg="mod">
          <ac:chgData name="eldert@eldert.net" userId="fbe95aa6-f670-4838-bac7-c94df5e74cff" providerId="ADAL" clId="{2AD3765C-7593-4D29-BEC0-B92EC874CEB0}" dt="2022-07-27T00:14:49.008" v="1304" actId="1076"/>
          <ac:picMkLst>
            <pc:docMk/>
            <pc:sldMk cId="3426978366" sldId="334"/>
            <ac:picMk id="11" creationId="{C62FA0D1-9B1D-3ABE-48B5-C8CBF27A70AA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00.661" v="5817"/>
        <pc:sldMkLst>
          <pc:docMk/>
          <pc:sldMk cId="2877822450" sldId="33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77822450" sldId="335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77822450" sldId="335"/>
            <ac:spMk id="3" creationId="{3E465EFF-C631-AC42-D31F-F5F2C2F5D8C7}"/>
          </ac:spMkLst>
        </pc:spChg>
        <pc:picChg chg="del">
          <ac:chgData name="eldert@eldert.net" userId="fbe95aa6-f670-4838-bac7-c94df5e74cff" providerId="ADAL" clId="{2AD3765C-7593-4D29-BEC0-B92EC874CEB0}" dt="2022-07-27T00:14:54.835" v="1306" actId="478"/>
          <ac:picMkLst>
            <pc:docMk/>
            <pc:sldMk cId="2877822450" sldId="335"/>
            <ac:picMk id="24" creationId="{F4E80EA7-C5C6-A0D3-0E64-FD1EB9998600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1:03.585" v="5818"/>
        <pc:sldMkLst>
          <pc:docMk/>
          <pc:sldMk cId="2399378987" sldId="33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99378987" sldId="336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99378987" sldId="336"/>
            <ac:spMk id="3" creationId="{1EC7AC12-54F0-24DD-93F7-32BFC252F57B}"/>
          </ac:spMkLst>
        </pc:spChg>
        <pc:picChg chg="mod">
          <ac:chgData name="eldert@eldert.net" userId="fbe95aa6-f670-4838-bac7-c94df5e74cff" providerId="ADAL" clId="{2AD3765C-7593-4D29-BEC0-B92EC874CEB0}" dt="2022-07-27T00:15:06.820" v="1308" actId="1076"/>
          <ac:picMkLst>
            <pc:docMk/>
            <pc:sldMk cId="2399378987" sldId="336"/>
            <ac:picMk id="20" creationId="{284AB488-8DF4-DA14-E823-F9FC06C92BF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06.555" v="5819"/>
        <pc:sldMkLst>
          <pc:docMk/>
          <pc:sldMk cId="571977601" sldId="33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71977601" sldId="33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71977601" sldId="337"/>
            <ac:spMk id="3" creationId="{DB912DE3-1A10-1219-AEA5-EF431A0474A5}"/>
          </ac:spMkLst>
        </pc:spChg>
        <pc:picChg chg="mod">
          <ac:chgData name="eldert@eldert.net" userId="fbe95aa6-f670-4838-bac7-c94df5e74cff" providerId="ADAL" clId="{2AD3765C-7593-4D29-BEC0-B92EC874CEB0}" dt="2022-07-27T00:15:28.091" v="1310" actId="1076"/>
          <ac:picMkLst>
            <pc:docMk/>
            <pc:sldMk cId="571977601" sldId="337"/>
            <ac:picMk id="21" creationId="{9AF56BDC-3111-570C-8AF7-1C37E3899C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0:43.783" v="5812"/>
        <pc:sldMkLst>
          <pc:docMk/>
          <pc:sldMk cId="574321251" sldId="33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74321251" sldId="33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74321251" sldId="338"/>
            <ac:spMk id="3" creationId="{A7D63064-8D7C-D2ED-0D1C-A964FAD10A92}"/>
          </ac:spMkLst>
        </pc:spChg>
      </pc:sldChg>
      <pc:sldChg chg="addSp delSp modSp add del mod modClrScheme chgLayout modNotesTx">
        <pc:chgData name="eldert@eldert.net" userId="fbe95aa6-f670-4838-bac7-c94df5e74cff" providerId="ADAL" clId="{2AD3765C-7593-4D29-BEC0-B92EC874CEB0}" dt="2022-07-31T22:40:28.666" v="5808"/>
        <pc:sldMkLst>
          <pc:docMk/>
          <pc:sldMk cId="3742563458" sldId="33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42563458" sldId="33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42563458" sldId="339"/>
            <ac:spMk id="3" creationId="{73035FA3-A90A-215E-0850-ED4D8693E826}"/>
          </ac:spMkLst>
        </pc:spChg>
        <pc:picChg chg="mod">
          <ac:chgData name="eldert@eldert.net" userId="fbe95aa6-f670-4838-bac7-c94df5e74cff" providerId="ADAL" clId="{2AD3765C-7593-4D29-BEC0-B92EC874CEB0}" dt="2022-07-27T00:20:33.627" v="1405" actId="1038"/>
          <ac:picMkLst>
            <pc:docMk/>
            <pc:sldMk cId="3742563458" sldId="339"/>
            <ac:picMk id="12" creationId="{792ED943-1500-A1FE-6C86-C974513025B4}"/>
          </ac:picMkLst>
        </pc:picChg>
        <pc:picChg chg="mod">
          <ac:chgData name="eldert@eldert.net" userId="fbe95aa6-f670-4838-bac7-c94df5e74cff" providerId="ADAL" clId="{2AD3765C-7593-4D29-BEC0-B92EC874CEB0}" dt="2022-07-27T00:20:33.627" v="1405" actId="1038"/>
          <ac:picMkLst>
            <pc:docMk/>
            <pc:sldMk cId="3742563458" sldId="339"/>
            <ac:picMk id="15" creationId="{47E52DC1-2502-2837-ACB8-7B1157242DEB}"/>
          </ac:picMkLst>
        </pc:picChg>
        <pc:picChg chg="mod">
          <ac:chgData name="eldert@eldert.net" userId="fbe95aa6-f670-4838-bac7-c94df5e74cff" providerId="ADAL" clId="{2AD3765C-7593-4D29-BEC0-B92EC874CEB0}" dt="2022-07-27T00:20:33.627" v="1405" actId="1038"/>
          <ac:picMkLst>
            <pc:docMk/>
            <pc:sldMk cId="3742563458" sldId="339"/>
            <ac:picMk id="19" creationId="{508F02BE-1870-B207-30E3-BC5B5E0B3F26}"/>
          </ac:picMkLst>
        </pc:picChg>
        <pc:picChg chg="mod">
          <ac:chgData name="eldert@eldert.net" userId="fbe95aa6-f670-4838-bac7-c94df5e74cff" providerId="ADAL" clId="{2AD3765C-7593-4D29-BEC0-B92EC874CEB0}" dt="2022-07-27T00:20:33.627" v="1405" actId="1038"/>
          <ac:picMkLst>
            <pc:docMk/>
            <pc:sldMk cId="3742563458" sldId="339"/>
            <ac:picMk id="21" creationId="{B85A9A6A-CDDF-DDBA-37D4-54E27690A77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09.430" v="5820"/>
        <pc:sldMkLst>
          <pc:docMk/>
          <pc:sldMk cId="3211159624" sldId="34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11159624" sldId="340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11159624" sldId="340"/>
            <ac:spMk id="3" creationId="{9EC01A4F-99A1-DA16-1397-47ABB68EBEF2}"/>
          </ac:spMkLst>
        </pc:spChg>
        <pc:picChg chg="del">
          <ac:chgData name="eldert@eldert.net" userId="fbe95aa6-f670-4838-bac7-c94df5e74cff" providerId="ADAL" clId="{2AD3765C-7593-4D29-BEC0-B92EC874CEB0}" dt="2022-07-27T00:22:30.583" v="1412" actId="478"/>
          <ac:picMkLst>
            <pc:docMk/>
            <pc:sldMk cId="3211159624" sldId="340"/>
            <ac:picMk id="11" creationId="{C62FA0D1-9B1D-3ABE-48B5-C8CBF27A70AA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12.884" v="5821"/>
        <pc:sldMkLst>
          <pc:docMk/>
          <pc:sldMk cId="1150235437" sldId="34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50235437" sldId="341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50235437" sldId="341"/>
            <ac:spMk id="3" creationId="{1A7662BC-9AB6-F31C-CB83-CF480390FBAB}"/>
          </ac:spMkLst>
        </pc:spChg>
        <pc:picChg chg="del">
          <ac:chgData name="eldert@eldert.net" userId="fbe95aa6-f670-4838-bac7-c94df5e74cff" providerId="ADAL" clId="{2AD3765C-7593-4D29-BEC0-B92EC874CEB0}" dt="2022-07-27T00:22:36.593" v="1414" actId="478"/>
          <ac:picMkLst>
            <pc:docMk/>
            <pc:sldMk cId="1150235437" sldId="341"/>
            <ac:picMk id="20" creationId="{284AB488-8DF4-DA14-E823-F9FC06C92BF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15.348" v="5822"/>
        <pc:sldMkLst>
          <pc:docMk/>
          <pc:sldMk cId="2922365046" sldId="34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22365046" sldId="34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22365046" sldId="342"/>
            <ac:spMk id="3" creationId="{41031267-45A3-3CF8-3AC9-65B68DF39FEF}"/>
          </ac:spMkLst>
        </pc:spChg>
        <pc:picChg chg="mod">
          <ac:chgData name="eldert@eldert.net" userId="fbe95aa6-f670-4838-bac7-c94df5e74cff" providerId="ADAL" clId="{2AD3765C-7593-4D29-BEC0-B92EC874CEB0}" dt="2022-07-27T00:22:45.372" v="1416" actId="1076"/>
          <ac:picMkLst>
            <pc:docMk/>
            <pc:sldMk cId="2922365046" sldId="342"/>
            <ac:picMk id="21" creationId="{9AF56BDC-3111-570C-8AF7-1C37E3899CCC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218211747" sldId="34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18211747" sldId="34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18211747" sldId="343"/>
            <ac:spMk id="3" creationId="{7BAED44C-DC09-4D7B-4CB0-E8D375D9FD72}"/>
          </ac:spMkLst>
        </pc:spChg>
        <pc:picChg chg="del">
          <ac:chgData name="eldert@eldert.net" userId="fbe95aa6-f670-4838-bac7-c94df5e74cff" providerId="ADAL" clId="{2AD3765C-7593-4D29-BEC0-B92EC874CEB0}" dt="2022-07-27T00:22:50.687" v="1418" actId="478"/>
          <ac:picMkLst>
            <pc:docMk/>
            <pc:sldMk cId="3218211747" sldId="343"/>
            <ac:picMk id="21" creationId="{9AF56BDC-3111-570C-8AF7-1C37E3899CCC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44.979" v="5858"/>
        <pc:sldMkLst>
          <pc:docMk/>
          <pc:sldMk cId="3361550015" sldId="34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61550015" sldId="34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61550015" sldId="344"/>
            <ac:spMk id="3" creationId="{4CCC341E-6DC3-B1E1-5A92-AC8A17554559}"/>
          </ac:spMkLst>
        </pc:spChg>
        <pc:grpChg chg="del">
          <ac:chgData name="eldert@eldert.net" userId="fbe95aa6-f670-4838-bac7-c94df5e74cff" providerId="ADAL" clId="{2AD3765C-7593-4D29-BEC0-B92EC874CEB0}" dt="2022-07-27T00:24:03.325" v="1424" actId="478"/>
          <ac:grpSpMkLst>
            <pc:docMk/>
            <pc:sldMk cId="3361550015" sldId="344"/>
            <ac:grpSpMk id="8" creationId="{664F783A-B3CE-653A-9678-3617B4D51A1C}"/>
          </ac:grpSpMkLst>
        </pc:grp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47.919" v="5859"/>
        <pc:sldMkLst>
          <pc:docMk/>
          <pc:sldMk cId="3913051016" sldId="34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13051016" sldId="34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13051016" sldId="345"/>
            <ac:spMk id="3" creationId="{34EADB3E-3D6D-BA90-12CF-0142CD17A4E5}"/>
          </ac:spMkLst>
        </pc:spChg>
        <pc:spChg chg="mod">
          <ac:chgData name="eldert@eldert.net" userId="fbe95aa6-f670-4838-bac7-c94df5e74cff" providerId="ADAL" clId="{2AD3765C-7593-4D29-BEC0-B92EC874CEB0}" dt="2022-07-27T00:24:20.222" v="1426" actId="1076"/>
          <ac:spMkLst>
            <pc:docMk/>
            <pc:sldMk cId="3913051016" sldId="345"/>
            <ac:spMk id="31" creationId="{E71FF8D5-BA3A-E3B3-ED9F-05C83CED0643}"/>
          </ac:spMkLst>
        </pc:spChg>
        <pc:grpChg chg="del">
          <ac:chgData name="eldert@eldert.net" userId="fbe95aa6-f670-4838-bac7-c94df5e74cff" providerId="ADAL" clId="{2AD3765C-7593-4D29-BEC0-B92EC874CEB0}" dt="2022-07-27T00:24:15.306" v="1425" actId="478"/>
          <ac:grpSpMkLst>
            <pc:docMk/>
            <pc:sldMk cId="3913051016" sldId="345"/>
            <ac:grpSpMk id="8" creationId="{664F783A-B3CE-653A-9678-3617B4D51A1C}"/>
          </ac:grpSpMkLst>
        </pc:grpChg>
        <pc:grpChg chg="mod">
          <ac:chgData name="eldert@eldert.net" userId="fbe95aa6-f670-4838-bac7-c94df5e74cff" providerId="ADAL" clId="{2AD3765C-7593-4D29-BEC0-B92EC874CEB0}" dt="2022-07-27T00:24:20.222" v="1426" actId="1076"/>
          <ac:grpSpMkLst>
            <pc:docMk/>
            <pc:sldMk cId="3913051016" sldId="345"/>
            <ac:grpSpMk id="12" creationId="{66CE53A6-FCFF-503E-6135-11F433BAA7CC}"/>
          </ac:grpSpMkLst>
        </pc:grpChg>
        <pc:picChg chg="mod">
          <ac:chgData name="eldert@eldert.net" userId="fbe95aa6-f670-4838-bac7-c94df5e74cff" providerId="ADAL" clId="{2AD3765C-7593-4D29-BEC0-B92EC874CEB0}" dt="2022-07-27T00:24:20.222" v="1426" actId="1076"/>
          <ac:picMkLst>
            <pc:docMk/>
            <pc:sldMk cId="3913051016" sldId="345"/>
            <ac:picMk id="21" creationId="{D8DAC73A-9CBC-3099-97B9-3EB571757154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50.245" v="5860"/>
        <pc:sldMkLst>
          <pc:docMk/>
          <pc:sldMk cId="903628152" sldId="34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903628152" sldId="34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903628152" sldId="346"/>
            <ac:spMk id="3" creationId="{32AE5F4A-723A-325A-A8C2-B52C8F412D54}"/>
          </ac:spMkLst>
        </pc:spChg>
        <pc:spChg chg="mod">
          <ac:chgData name="eldert@eldert.net" userId="fbe95aa6-f670-4838-bac7-c94df5e74cff" providerId="ADAL" clId="{2AD3765C-7593-4D29-BEC0-B92EC874CEB0}" dt="2022-07-27T00:24:42.903" v="1461" actId="1038"/>
          <ac:spMkLst>
            <pc:docMk/>
            <pc:sldMk cId="903628152" sldId="346"/>
            <ac:spMk id="24" creationId="{F1B924FA-7CF5-86F6-5042-1F57DE21DD50}"/>
          </ac:spMkLst>
        </pc:spChg>
        <pc:spChg chg="mod">
          <ac:chgData name="eldert@eldert.net" userId="fbe95aa6-f670-4838-bac7-c94df5e74cff" providerId="ADAL" clId="{2AD3765C-7593-4D29-BEC0-B92EC874CEB0}" dt="2022-07-27T00:24:42.903" v="1461" actId="1038"/>
          <ac:spMkLst>
            <pc:docMk/>
            <pc:sldMk cId="903628152" sldId="346"/>
            <ac:spMk id="29" creationId="{9945A763-60DA-A255-0604-D2244592BC18}"/>
          </ac:spMkLst>
        </pc:spChg>
        <pc:grpChg chg="mod">
          <ac:chgData name="eldert@eldert.net" userId="fbe95aa6-f670-4838-bac7-c94df5e74cff" providerId="ADAL" clId="{2AD3765C-7593-4D29-BEC0-B92EC874CEB0}" dt="2022-07-27T00:24:42.903" v="1461" actId="1038"/>
          <ac:grpSpMkLst>
            <pc:docMk/>
            <pc:sldMk cId="903628152" sldId="346"/>
            <ac:grpSpMk id="20" creationId="{27CDBEAB-CC57-5DC7-7C82-A74E838AA3A9}"/>
          </ac:grpSpMkLst>
        </pc:grpChg>
        <pc:grpChg chg="mod">
          <ac:chgData name="eldert@eldert.net" userId="fbe95aa6-f670-4838-bac7-c94df5e74cff" providerId="ADAL" clId="{2AD3765C-7593-4D29-BEC0-B92EC874CEB0}" dt="2022-07-27T00:24:42.903" v="1461" actId="1038"/>
          <ac:grpSpMkLst>
            <pc:docMk/>
            <pc:sldMk cId="903628152" sldId="346"/>
            <ac:grpSpMk id="26" creationId="{8C739D6B-5679-C75B-3630-6E1F49868B04}"/>
          </ac:grpSpMkLst>
        </pc:grpChg>
        <pc:picChg chg="mod">
          <ac:chgData name="eldert@eldert.net" userId="fbe95aa6-f670-4838-bac7-c94df5e74cff" providerId="ADAL" clId="{2AD3765C-7593-4D29-BEC0-B92EC874CEB0}" dt="2022-07-27T00:24:42.903" v="1461" actId="1038"/>
          <ac:picMkLst>
            <pc:docMk/>
            <pc:sldMk cId="903628152" sldId="346"/>
            <ac:picMk id="22" creationId="{971F7661-1B42-93F8-04EC-0CB58E2602AC}"/>
          </ac:picMkLst>
        </pc:picChg>
        <pc:picChg chg="mod">
          <ac:chgData name="eldert@eldert.net" userId="fbe95aa6-f670-4838-bac7-c94df5e74cff" providerId="ADAL" clId="{2AD3765C-7593-4D29-BEC0-B92EC874CEB0}" dt="2022-07-27T00:24:42.903" v="1461" actId="1038"/>
          <ac:picMkLst>
            <pc:docMk/>
            <pc:sldMk cId="903628152" sldId="346"/>
            <ac:picMk id="28" creationId="{FDC62C53-3DA4-FCA7-2B53-1670644CF756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7T00:24:31.118" v="1429" actId="47"/>
        <pc:sldMkLst>
          <pc:docMk/>
          <pc:sldMk cId="1772832587" sldId="346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53.274" v="5861"/>
        <pc:sldMkLst>
          <pc:docMk/>
          <pc:sldMk cId="2032261083" sldId="34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32261083" sldId="34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32261083" sldId="347"/>
            <ac:spMk id="3" creationId="{A60B2F88-C148-D339-AD0D-FEEDFFDCD157}"/>
          </ac:spMkLst>
        </pc:spChg>
        <pc:spChg chg="mod">
          <ac:chgData name="eldert@eldert.net" userId="fbe95aa6-f670-4838-bac7-c94df5e74cff" providerId="ADAL" clId="{2AD3765C-7593-4D29-BEC0-B92EC874CEB0}" dt="2022-07-27T00:25:10.871" v="1466" actId="1076"/>
          <ac:spMkLst>
            <pc:docMk/>
            <pc:sldMk cId="2032261083" sldId="347"/>
            <ac:spMk id="29" creationId="{9945A763-60DA-A255-0604-D2244592BC18}"/>
          </ac:spMkLst>
        </pc:spChg>
        <pc:grpChg chg="del">
          <ac:chgData name="eldert@eldert.net" userId="fbe95aa6-f670-4838-bac7-c94df5e74cff" providerId="ADAL" clId="{2AD3765C-7593-4D29-BEC0-B92EC874CEB0}" dt="2022-07-27T00:24:58.190" v="1465" actId="478"/>
          <ac:grpSpMkLst>
            <pc:docMk/>
            <pc:sldMk cId="2032261083" sldId="347"/>
            <ac:grpSpMk id="10" creationId="{E13306C0-1432-3A81-A743-155165A00E1B}"/>
          </ac:grpSpMkLst>
        </pc:grpChg>
        <pc:grpChg chg="mod">
          <ac:chgData name="eldert@eldert.net" userId="fbe95aa6-f670-4838-bac7-c94df5e74cff" providerId="ADAL" clId="{2AD3765C-7593-4D29-BEC0-B92EC874CEB0}" dt="2022-07-27T00:25:10.871" v="1466" actId="1076"/>
          <ac:grpSpMkLst>
            <pc:docMk/>
            <pc:sldMk cId="2032261083" sldId="347"/>
            <ac:grpSpMk id="26" creationId="{8C739D6B-5679-C75B-3630-6E1F49868B04}"/>
          </ac:grpSpMkLst>
        </pc:grpChg>
        <pc:picChg chg="mod">
          <ac:chgData name="eldert@eldert.net" userId="fbe95aa6-f670-4838-bac7-c94df5e74cff" providerId="ADAL" clId="{2AD3765C-7593-4D29-BEC0-B92EC874CEB0}" dt="2022-07-27T00:25:10.871" v="1466" actId="1076"/>
          <ac:picMkLst>
            <pc:docMk/>
            <pc:sldMk cId="2032261083" sldId="347"/>
            <ac:picMk id="28" creationId="{FDC62C53-3DA4-FCA7-2B53-1670644CF756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7T00:24:31.118" v="1429" actId="47"/>
        <pc:sldMkLst>
          <pc:docMk/>
          <pc:sldMk cId="2136718344" sldId="347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55.963" v="5862"/>
        <pc:sldMkLst>
          <pc:docMk/>
          <pc:sldMk cId="152863104" sldId="34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2863104" sldId="34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2863104" sldId="348"/>
            <ac:spMk id="3" creationId="{8612A3E1-23BE-B55A-6887-C441EA6B630E}"/>
          </ac:spMkLst>
        </pc:spChg>
        <pc:spChg chg="mod">
          <ac:chgData name="eldert@eldert.net" userId="fbe95aa6-f670-4838-bac7-c94df5e74cff" providerId="ADAL" clId="{2AD3765C-7593-4D29-BEC0-B92EC874CEB0}" dt="2022-07-27T00:25:23.921" v="1493" actId="1038"/>
          <ac:spMkLst>
            <pc:docMk/>
            <pc:sldMk cId="152863104" sldId="348"/>
            <ac:spMk id="24" creationId="{F1B924FA-7CF5-86F6-5042-1F57DE21DD50}"/>
          </ac:spMkLst>
        </pc:spChg>
        <pc:grpChg chg="mod">
          <ac:chgData name="eldert@eldert.net" userId="fbe95aa6-f670-4838-bac7-c94df5e74cff" providerId="ADAL" clId="{2AD3765C-7593-4D29-BEC0-B92EC874CEB0}" dt="2022-07-27T00:25:23.921" v="1493" actId="1038"/>
          <ac:grpSpMkLst>
            <pc:docMk/>
            <pc:sldMk cId="152863104" sldId="348"/>
            <ac:grpSpMk id="20" creationId="{27CDBEAB-CC57-5DC7-7C82-A74E838AA3A9}"/>
          </ac:grpSpMkLst>
        </pc:grpChg>
        <pc:picChg chg="mod">
          <ac:chgData name="eldert@eldert.net" userId="fbe95aa6-f670-4838-bac7-c94df5e74cff" providerId="ADAL" clId="{2AD3765C-7593-4D29-BEC0-B92EC874CEB0}" dt="2022-07-27T00:25:23.921" v="1493" actId="1038"/>
          <ac:picMkLst>
            <pc:docMk/>
            <pc:sldMk cId="152863104" sldId="348"/>
            <ac:picMk id="22" creationId="{971F7661-1B42-93F8-04EC-0CB58E2602AC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58.831" v="5863"/>
        <pc:sldMkLst>
          <pc:docMk/>
          <pc:sldMk cId="453160117" sldId="34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53160117" sldId="34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53160117" sldId="349"/>
            <ac:spMk id="3" creationId="{4CEFDAD0-1349-46D4-182B-5ABADB38D4F9}"/>
          </ac:spMkLst>
        </pc:spChg>
        <pc:grpChg chg="del">
          <ac:chgData name="eldert@eldert.net" userId="fbe95aa6-f670-4838-bac7-c94df5e74cff" providerId="ADAL" clId="{2AD3765C-7593-4D29-BEC0-B92EC874CEB0}" dt="2022-07-27T00:25:32.244" v="1495" actId="478"/>
          <ac:grpSpMkLst>
            <pc:docMk/>
            <pc:sldMk cId="453160117" sldId="349"/>
            <ac:grpSpMk id="12" creationId="{66CE53A6-FCFF-503E-6135-11F433BAA7CC}"/>
          </ac:grpSpMkLst>
        </pc:grp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01.521" v="5864"/>
        <pc:sldMkLst>
          <pc:docMk/>
          <pc:sldMk cId="4150927100" sldId="35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50927100" sldId="35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50927100" sldId="350"/>
            <ac:spMk id="3" creationId="{7C0EACE0-149C-1E35-B2D3-85C4D8E3F7CA}"/>
          </ac:spMkLst>
        </pc:spChg>
        <pc:spChg chg="mod">
          <ac:chgData name="eldert@eldert.net" userId="fbe95aa6-f670-4838-bac7-c94df5e74cff" providerId="ADAL" clId="{2AD3765C-7593-4D29-BEC0-B92EC874CEB0}" dt="2022-07-27T00:25:41.802" v="1497" actId="1076"/>
          <ac:spMkLst>
            <pc:docMk/>
            <pc:sldMk cId="4150927100" sldId="350"/>
            <ac:spMk id="24" creationId="{F1B924FA-7CF5-86F6-5042-1F57DE21DD50}"/>
          </ac:spMkLst>
        </pc:spChg>
        <pc:grpChg chg="mod">
          <ac:chgData name="eldert@eldert.net" userId="fbe95aa6-f670-4838-bac7-c94df5e74cff" providerId="ADAL" clId="{2AD3765C-7593-4D29-BEC0-B92EC874CEB0}" dt="2022-07-27T00:25:41.802" v="1497" actId="1076"/>
          <ac:grpSpMkLst>
            <pc:docMk/>
            <pc:sldMk cId="4150927100" sldId="350"/>
            <ac:grpSpMk id="20" creationId="{27CDBEAB-CC57-5DC7-7C82-A74E838AA3A9}"/>
          </ac:grpSpMkLst>
        </pc:grpChg>
        <pc:picChg chg="mod">
          <ac:chgData name="eldert@eldert.net" userId="fbe95aa6-f670-4838-bac7-c94df5e74cff" providerId="ADAL" clId="{2AD3765C-7593-4D29-BEC0-B92EC874CEB0}" dt="2022-07-27T00:25:41.802" v="1497" actId="1076"/>
          <ac:picMkLst>
            <pc:docMk/>
            <pc:sldMk cId="4150927100" sldId="350"/>
            <ac:picMk id="22" creationId="{971F7661-1B42-93F8-04EC-0CB58E2602AC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04.638" v="5865"/>
        <pc:sldMkLst>
          <pc:docMk/>
          <pc:sldMk cId="567034854" sldId="35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67034854" sldId="35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67034854" sldId="351"/>
            <ac:spMk id="3" creationId="{625E4AB4-8674-1DE4-C006-B9BB67B747F9}"/>
          </ac:spMkLst>
        </pc:spChg>
        <pc:grpChg chg="del">
          <ac:chgData name="eldert@eldert.net" userId="fbe95aa6-f670-4838-bac7-c94df5e74cff" providerId="ADAL" clId="{2AD3765C-7593-4D29-BEC0-B92EC874CEB0}" dt="2022-07-27T00:25:47.377" v="1499" actId="478"/>
          <ac:grpSpMkLst>
            <pc:docMk/>
            <pc:sldMk cId="567034854" sldId="351"/>
            <ac:grpSpMk id="26" creationId="{8C739D6B-5679-C75B-3630-6E1F49868B04}"/>
          </ac:grpSpMkLst>
        </pc:grp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795272167" sldId="35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95272167" sldId="35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95272167" sldId="352"/>
            <ac:spMk id="3" creationId="{D88001E8-E8DA-E606-F00D-0C6ED6974E4A}"/>
          </ac:spMkLst>
        </pc:spChg>
        <pc:grpChg chg="del">
          <ac:chgData name="eldert@eldert.net" userId="fbe95aa6-f670-4838-bac7-c94df5e74cff" providerId="ADAL" clId="{2AD3765C-7593-4D29-BEC0-B92EC874CEB0}" dt="2022-07-27T00:25:51.971" v="1501" actId="478"/>
          <ac:grpSpMkLst>
            <pc:docMk/>
            <pc:sldMk cId="1795272167" sldId="352"/>
            <ac:grpSpMk id="20" creationId="{27CDBEAB-CC57-5DC7-7C82-A74E838AA3A9}"/>
          </ac:grpSpMkLst>
        </pc:grp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8-09T16:46:23.977" v="6104" actId="478"/>
        <pc:sldMkLst>
          <pc:docMk/>
          <pc:sldMk cId="1954924528" sldId="35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54924528" sldId="35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54924528" sldId="353"/>
            <ac:spMk id="3" creationId="{55E1CD47-CE3A-F21B-A9C3-3286864BBBA1}"/>
          </ac:spMkLst>
        </pc:spChg>
        <pc:spChg chg="del">
          <ac:chgData name="eldert@eldert.net" userId="fbe95aa6-f670-4838-bac7-c94df5e74cff" providerId="ADAL" clId="{2AD3765C-7593-4D29-BEC0-B92EC874CEB0}" dt="2022-08-09T16:46:14.864" v="6102" actId="478"/>
          <ac:spMkLst>
            <pc:docMk/>
            <pc:sldMk cId="1954924528" sldId="353"/>
            <ac:spMk id="49" creationId="{D5EE1598-B480-4E6A-8DD8-048D540976AC}"/>
          </ac:spMkLst>
        </pc:spChg>
        <pc:spChg chg="del mod">
          <ac:chgData name="eldert@eldert.net" userId="fbe95aa6-f670-4838-bac7-c94df5e74cff" providerId="ADAL" clId="{2AD3765C-7593-4D29-BEC0-B92EC874CEB0}" dt="2022-07-28T00:09:38.669" v="1860" actId="478"/>
          <ac:spMkLst>
            <pc:docMk/>
            <pc:sldMk cId="1954924528" sldId="353"/>
            <ac:spMk id="53" creationId="{868CD22F-F7EB-9F06-258A-A139EE9E121B}"/>
          </ac:spMkLst>
        </pc:spChg>
        <pc:spChg chg="del">
          <ac:chgData name="eldert@eldert.net" userId="fbe95aa6-f670-4838-bac7-c94df5e74cff" providerId="ADAL" clId="{2AD3765C-7593-4D29-BEC0-B92EC874CEB0}" dt="2022-08-09T16:46:20.618" v="6103" actId="478"/>
          <ac:spMkLst>
            <pc:docMk/>
            <pc:sldMk cId="1954924528" sldId="353"/>
            <ac:spMk id="56" creationId="{AAAFCF71-1FC0-F51B-550F-8F707A272735}"/>
          </ac:spMkLst>
        </pc:spChg>
        <pc:spChg chg="del">
          <ac:chgData name="eldert@eldert.net" userId="fbe95aa6-f670-4838-bac7-c94df5e74cff" providerId="ADAL" clId="{2AD3765C-7593-4D29-BEC0-B92EC874CEB0}" dt="2022-08-09T16:46:23.977" v="6104" actId="478"/>
          <ac:spMkLst>
            <pc:docMk/>
            <pc:sldMk cId="1954924528" sldId="353"/>
            <ac:spMk id="57" creationId="{BF4AEA64-D1FF-FAC0-3923-B691E28E2497}"/>
          </ac:spMkLst>
        </pc:spChg>
        <pc:picChg chg="del">
          <ac:chgData name="eldert@eldert.net" userId="fbe95aa6-f670-4838-bac7-c94df5e74cff" providerId="ADAL" clId="{2AD3765C-7593-4D29-BEC0-B92EC874CEB0}" dt="2022-07-27T23:52:27.475" v="1540" actId="478"/>
          <ac:picMkLst>
            <pc:docMk/>
            <pc:sldMk cId="1954924528" sldId="353"/>
            <ac:picMk id="37" creationId="{EAC49AAD-529E-E222-070A-D26D3455B6CE}"/>
          </ac:picMkLst>
        </pc:picChg>
        <pc:picChg chg="del">
          <ac:chgData name="eldert@eldert.net" userId="fbe95aa6-f670-4838-bac7-c94df5e74cff" providerId="ADAL" clId="{2AD3765C-7593-4D29-BEC0-B92EC874CEB0}" dt="2022-07-27T23:52:26.323" v="1539" actId="478"/>
          <ac:picMkLst>
            <pc:docMk/>
            <pc:sldMk cId="1954924528" sldId="353"/>
            <ac:picMk id="41" creationId="{E78435BE-B70E-FF49-9FCB-30A1E2C8F63B}"/>
          </ac:picMkLst>
        </pc:picChg>
        <pc:picChg chg="del">
          <ac:chgData name="eldert@eldert.net" userId="fbe95aa6-f670-4838-bac7-c94df5e74cff" providerId="ADAL" clId="{2AD3765C-7593-4D29-BEC0-B92EC874CEB0}" dt="2022-07-27T23:52:25.049" v="1538" actId="478"/>
          <ac:picMkLst>
            <pc:docMk/>
            <pc:sldMk cId="1954924528" sldId="353"/>
            <ac:picMk id="45" creationId="{ACA8E4F9-F67F-75F5-D998-7E7229AAD0D4}"/>
          </ac:picMkLst>
        </pc:picChg>
        <pc:cxnChg chg="add mod">
          <ac:chgData name="eldert@eldert.net" userId="fbe95aa6-f670-4838-bac7-c94df5e74cff" providerId="ADAL" clId="{2AD3765C-7593-4D29-BEC0-B92EC874CEB0}" dt="2022-07-28T00:10:15.619" v="1864" actId="14100"/>
          <ac:cxnSpMkLst>
            <pc:docMk/>
            <pc:sldMk cId="1954924528" sldId="353"/>
            <ac:cxnSpMk id="5" creationId="{D38DF954-A89C-ED01-E14F-565C0297B088}"/>
          </ac:cxnSpMkLst>
        </pc:cxnChg>
        <pc:cxnChg chg="del mod">
          <ac:chgData name="eldert@eldert.net" userId="fbe95aa6-f670-4838-bac7-c94df5e74cff" providerId="ADAL" clId="{2AD3765C-7593-4D29-BEC0-B92EC874CEB0}" dt="2022-07-28T00:09:55.432" v="1861" actId="478"/>
          <ac:cxnSpMkLst>
            <pc:docMk/>
            <pc:sldMk cId="1954924528" sldId="353"/>
            <ac:cxnSpMk id="48" creationId="{8C460485-DCFE-BDE1-5B6F-286780C1B5DB}"/>
          </ac:cxnSpMkLst>
        </pc:cxnChg>
      </pc:sldChg>
      <pc:sldChg chg="addSp delSp add del mod">
        <pc:chgData name="eldert@eldert.net" userId="fbe95aa6-f670-4838-bac7-c94df5e74cff" providerId="ADAL" clId="{2AD3765C-7593-4D29-BEC0-B92EC874CEB0}" dt="2022-07-28T00:05:00.893" v="1830" actId="47"/>
        <pc:sldMkLst>
          <pc:docMk/>
          <pc:sldMk cId="1813414659" sldId="354"/>
        </pc:sldMkLst>
        <pc:spChg chg="topLvl">
          <ac:chgData name="eldert@eldert.net" userId="fbe95aa6-f670-4838-bac7-c94df5e74cff" providerId="ADAL" clId="{2AD3765C-7593-4D29-BEC0-B92EC874CEB0}" dt="2022-07-27T23:58:01.517" v="1633" actId="165"/>
          <ac:spMkLst>
            <pc:docMk/>
            <pc:sldMk cId="1813414659" sldId="354"/>
            <ac:spMk id="26" creationId="{31B2F50A-9B71-9A34-C03E-A2927C4B8E1B}"/>
          </ac:spMkLst>
        </pc:spChg>
        <pc:spChg chg="topLvl">
          <ac:chgData name="eldert@eldert.net" userId="fbe95aa6-f670-4838-bac7-c94df5e74cff" providerId="ADAL" clId="{2AD3765C-7593-4D29-BEC0-B92EC874CEB0}" dt="2022-07-27T23:58:01.517" v="1633" actId="165"/>
          <ac:spMkLst>
            <pc:docMk/>
            <pc:sldMk cId="1813414659" sldId="354"/>
            <ac:spMk id="36" creationId="{448151F8-9087-1B1A-F8C8-A6992D674F17}"/>
          </ac:spMkLst>
        </pc:spChg>
        <pc:spChg chg="topLvl">
          <ac:chgData name="eldert@eldert.net" userId="fbe95aa6-f670-4838-bac7-c94df5e74cff" providerId="ADAL" clId="{2AD3765C-7593-4D29-BEC0-B92EC874CEB0}" dt="2022-07-27T23:58:01.517" v="1633" actId="165"/>
          <ac:spMkLst>
            <pc:docMk/>
            <pc:sldMk cId="1813414659" sldId="354"/>
            <ac:spMk id="56" creationId="{AAAFCF71-1FC0-F51B-550F-8F707A272735}"/>
          </ac:spMkLst>
        </pc:spChg>
        <pc:grpChg chg="add del">
          <ac:chgData name="eldert@eldert.net" userId="fbe95aa6-f670-4838-bac7-c94df5e74cff" providerId="ADAL" clId="{2AD3765C-7593-4D29-BEC0-B92EC874CEB0}" dt="2022-07-27T23:57:57.087" v="1632" actId="164"/>
          <ac:grpSpMkLst>
            <pc:docMk/>
            <pc:sldMk cId="1813414659" sldId="354"/>
            <ac:grpSpMk id="3" creationId="{38BC98D8-A959-72EC-84CB-330ABF6172F4}"/>
          </ac:grpSpMkLst>
        </pc:grpChg>
        <pc:grpChg chg="add">
          <ac:chgData name="eldert@eldert.net" userId="fbe95aa6-f670-4838-bac7-c94df5e74cff" providerId="ADAL" clId="{2AD3765C-7593-4D29-BEC0-B92EC874CEB0}" dt="2022-07-27T23:58:07.815" v="1634" actId="164"/>
          <ac:grpSpMkLst>
            <pc:docMk/>
            <pc:sldMk cId="1813414659" sldId="354"/>
            <ac:grpSpMk id="5" creationId="{55F17D4C-D55C-AE36-7432-B734E2D930DA}"/>
          </ac:grpSpMkLst>
        </pc:grpChg>
        <pc:grpChg chg="topLvl">
          <ac:chgData name="eldert@eldert.net" userId="fbe95aa6-f670-4838-bac7-c94df5e74cff" providerId="ADAL" clId="{2AD3765C-7593-4D29-BEC0-B92EC874CEB0}" dt="2022-07-27T23:57:57.087" v="1632" actId="164"/>
          <ac:grpSpMkLst>
            <pc:docMk/>
            <pc:sldMk cId="1813414659" sldId="354"/>
            <ac:grpSpMk id="63" creationId="{93259E32-E190-FC97-1D25-8E013E3971E1}"/>
          </ac:grpSpMkLst>
        </pc:grpChg>
        <pc:grpChg chg="del topLvl">
          <ac:chgData name="eldert@eldert.net" userId="fbe95aa6-f670-4838-bac7-c94df5e74cff" providerId="ADAL" clId="{2AD3765C-7593-4D29-BEC0-B92EC874CEB0}" dt="2022-07-27T23:58:01.517" v="1633" actId="165"/>
          <ac:grpSpMkLst>
            <pc:docMk/>
            <pc:sldMk cId="1813414659" sldId="354"/>
            <ac:grpSpMk id="64" creationId="{DF13D8D0-84B4-339A-C8B8-A16EA34B4EBF}"/>
          </ac:grpSpMkLst>
        </pc:grpChg>
        <pc:grpChg chg="topLvl">
          <ac:chgData name="eldert@eldert.net" userId="fbe95aa6-f670-4838-bac7-c94df5e74cff" providerId="ADAL" clId="{2AD3765C-7593-4D29-BEC0-B92EC874CEB0}" dt="2022-07-27T23:57:57.087" v="1632" actId="164"/>
          <ac:grpSpMkLst>
            <pc:docMk/>
            <pc:sldMk cId="1813414659" sldId="354"/>
            <ac:grpSpMk id="65" creationId="{A5AC8C7E-F824-E6D0-3F30-9EB6564E6078}"/>
          </ac:grpSpMkLst>
        </pc:grpChg>
        <pc:picChg chg="topLvl">
          <ac:chgData name="eldert@eldert.net" userId="fbe95aa6-f670-4838-bac7-c94df5e74cff" providerId="ADAL" clId="{2AD3765C-7593-4D29-BEC0-B92EC874CEB0}" dt="2022-07-27T23:58:01.517" v="1633" actId="165"/>
          <ac:picMkLst>
            <pc:docMk/>
            <pc:sldMk cId="1813414659" sldId="354"/>
            <ac:picMk id="41" creationId="{E78435BE-B70E-FF49-9FCB-30A1E2C8F63B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60826842" sldId="35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60826842" sldId="355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60826842" sldId="355"/>
            <ac:spMk id="5" creationId="{6BC30BD1-BE79-7A9E-A8E3-87E2021FC5E8}"/>
          </ac:spMkLst>
        </pc:spChg>
        <pc:spChg chg="mod topLvl">
          <ac:chgData name="eldert@eldert.net" userId="fbe95aa6-f670-4838-bac7-c94df5e74cff" providerId="ADAL" clId="{2AD3765C-7593-4D29-BEC0-B92EC874CEB0}" dt="2022-07-27T23:55:21.705" v="1561" actId="165"/>
          <ac:spMkLst>
            <pc:docMk/>
            <pc:sldMk cId="3360826842" sldId="355"/>
            <ac:spMk id="26" creationId="{31B2F50A-9B71-9A34-C03E-A2927C4B8E1B}"/>
          </ac:spMkLst>
        </pc:spChg>
        <pc:spChg chg="mod topLvl">
          <ac:chgData name="eldert@eldert.net" userId="fbe95aa6-f670-4838-bac7-c94df5e74cff" providerId="ADAL" clId="{2AD3765C-7593-4D29-BEC0-B92EC874CEB0}" dt="2022-07-27T23:55:21.705" v="1561" actId="165"/>
          <ac:spMkLst>
            <pc:docMk/>
            <pc:sldMk cId="3360826842" sldId="355"/>
            <ac:spMk id="36" creationId="{448151F8-9087-1B1A-F8C8-A6992D674F17}"/>
          </ac:spMkLst>
        </pc:spChg>
        <pc:spChg chg="mod">
          <ac:chgData name="eldert@eldert.net" userId="fbe95aa6-f670-4838-bac7-c94df5e74cff" providerId="ADAL" clId="{2AD3765C-7593-4D29-BEC0-B92EC874CEB0}" dt="2022-07-27T23:55:08.831" v="1556" actId="1076"/>
          <ac:spMkLst>
            <pc:docMk/>
            <pc:sldMk cId="3360826842" sldId="355"/>
            <ac:spMk id="49" creationId="{D5EE1598-B480-4E6A-8DD8-048D540976AC}"/>
          </ac:spMkLst>
        </pc:spChg>
        <pc:spChg chg="mod topLvl">
          <ac:chgData name="eldert@eldert.net" userId="fbe95aa6-f670-4838-bac7-c94df5e74cff" providerId="ADAL" clId="{2AD3765C-7593-4D29-BEC0-B92EC874CEB0}" dt="2022-07-27T23:55:50.072" v="1563" actId="1076"/>
          <ac:spMkLst>
            <pc:docMk/>
            <pc:sldMk cId="3360826842" sldId="355"/>
            <ac:spMk id="56" creationId="{AAAFCF71-1FC0-F51B-550F-8F707A272735}"/>
          </ac:spMkLst>
        </pc:spChg>
        <pc:spChg chg="mod">
          <ac:chgData name="eldert@eldert.net" userId="fbe95aa6-f670-4838-bac7-c94df5e74cff" providerId="ADAL" clId="{2AD3765C-7593-4D29-BEC0-B92EC874CEB0}" dt="2022-07-27T23:56:24.342" v="1568" actId="1076"/>
          <ac:spMkLst>
            <pc:docMk/>
            <pc:sldMk cId="3360826842" sldId="355"/>
            <ac:spMk id="57" creationId="{BF4AEA64-D1FF-FAC0-3923-B691E28E2497}"/>
          </ac:spMkLst>
        </pc:spChg>
        <pc:grpChg chg="add mod">
          <ac:chgData name="eldert@eldert.net" userId="fbe95aa6-f670-4838-bac7-c94df5e74cff" providerId="ADAL" clId="{2AD3765C-7593-4D29-BEC0-B92EC874CEB0}" dt="2022-07-27T23:55:50.072" v="1563" actId="1076"/>
          <ac:grpSpMkLst>
            <pc:docMk/>
            <pc:sldMk cId="3360826842" sldId="355"/>
            <ac:grpSpMk id="3" creationId="{2233219C-27AC-42F2-DCD0-BE62CE83F69C}"/>
          </ac:grpSpMkLst>
        </pc:grpChg>
        <pc:grpChg chg="del">
          <ac:chgData name="eldert@eldert.net" userId="fbe95aa6-f670-4838-bac7-c94df5e74cff" providerId="ADAL" clId="{2AD3765C-7593-4D29-BEC0-B92EC874CEB0}" dt="2022-07-27T23:54:57.832" v="1555" actId="478"/>
          <ac:grpSpMkLst>
            <pc:docMk/>
            <pc:sldMk cId="3360826842" sldId="355"/>
            <ac:grpSpMk id="62" creationId="{FCE65927-6811-BD7D-C714-E868569C4EDA}"/>
          </ac:grpSpMkLst>
        </pc:grpChg>
        <pc:grpChg chg="mod">
          <ac:chgData name="eldert@eldert.net" userId="fbe95aa6-f670-4838-bac7-c94df5e74cff" providerId="ADAL" clId="{2AD3765C-7593-4D29-BEC0-B92EC874CEB0}" dt="2022-07-27T23:55:08.831" v="1556" actId="1076"/>
          <ac:grpSpMkLst>
            <pc:docMk/>
            <pc:sldMk cId="3360826842" sldId="355"/>
            <ac:grpSpMk id="63" creationId="{93259E32-E190-FC97-1D25-8E013E3971E1}"/>
          </ac:grpSpMkLst>
        </pc:grpChg>
        <pc:grpChg chg="del mod">
          <ac:chgData name="eldert@eldert.net" userId="fbe95aa6-f670-4838-bac7-c94df5e74cff" providerId="ADAL" clId="{2AD3765C-7593-4D29-BEC0-B92EC874CEB0}" dt="2022-07-27T23:55:21.705" v="1561" actId="165"/>
          <ac:grpSpMkLst>
            <pc:docMk/>
            <pc:sldMk cId="3360826842" sldId="355"/>
            <ac:grpSpMk id="64" creationId="{DF13D8D0-84B4-339A-C8B8-A16EA34B4EBF}"/>
          </ac:grpSpMkLst>
        </pc:grpChg>
        <pc:grpChg chg="mod">
          <ac:chgData name="eldert@eldert.net" userId="fbe95aa6-f670-4838-bac7-c94df5e74cff" providerId="ADAL" clId="{2AD3765C-7593-4D29-BEC0-B92EC874CEB0}" dt="2022-07-27T23:56:24.342" v="1568" actId="1076"/>
          <ac:grpSpMkLst>
            <pc:docMk/>
            <pc:sldMk cId="3360826842" sldId="355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7T23:55:08.831" v="1556" actId="1076"/>
          <ac:picMkLst>
            <pc:docMk/>
            <pc:sldMk cId="3360826842" sldId="355"/>
            <ac:picMk id="37" creationId="{EAC49AAD-529E-E222-070A-D26D3455B6CE}"/>
          </ac:picMkLst>
        </pc:picChg>
        <pc:picChg chg="mod topLvl">
          <ac:chgData name="eldert@eldert.net" userId="fbe95aa6-f670-4838-bac7-c94df5e74cff" providerId="ADAL" clId="{2AD3765C-7593-4D29-BEC0-B92EC874CEB0}" dt="2022-07-27T23:55:50.072" v="1563" actId="1076"/>
          <ac:picMkLst>
            <pc:docMk/>
            <pc:sldMk cId="3360826842" sldId="355"/>
            <ac:picMk id="41" creationId="{E78435BE-B70E-FF49-9FCB-30A1E2C8F63B}"/>
          </ac:picMkLst>
        </pc:picChg>
        <pc:picChg chg="mod">
          <ac:chgData name="eldert@eldert.net" userId="fbe95aa6-f670-4838-bac7-c94df5e74cff" providerId="ADAL" clId="{2AD3765C-7593-4D29-BEC0-B92EC874CEB0}" dt="2022-07-27T23:56:24.342" v="1568" actId="1076"/>
          <ac:picMkLst>
            <pc:docMk/>
            <pc:sldMk cId="3360826842" sldId="355"/>
            <ac:picMk id="45" creationId="{ACA8E4F9-F67F-75F5-D998-7E7229AAD0D4}"/>
          </ac:picMkLst>
        </pc:picChg>
        <pc:cxnChg chg="mod">
          <ac:chgData name="eldert@eldert.net" userId="fbe95aa6-f670-4838-bac7-c94df5e74cff" providerId="ADAL" clId="{2AD3765C-7593-4D29-BEC0-B92EC874CEB0}" dt="2022-07-27T23:55:11.800" v="1558" actId="1076"/>
          <ac:cxnSpMkLst>
            <pc:docMk/>
            <pc:sldMk cId="3360826842" sldId="355"/>
            <ac:cxnSpMk id="48" creationId="{8C460485-DCFE-BDE1-5B6F-286780C1B5DB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39.487" v="5823"/>
        <pc:sldMkLst>
          <pc:docMk/>
          <pc:sldMk cId="3741455219" sldId="35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41455219" sldId="356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41455219" sldId="356"/>
            <ac:spMk id="5" creationId="{B768112A-04FB-AD99-401C-EA97382873FC}"/>
          </ac:spMkLst>
        </pc:spChg>
        <pc:spChg chg="mod">
          <ac:chgData name="eldert@eldert.net" userId="fbe95aa6-f670-4838-bac7-c94df5e74cff" providerId="ADAL" clId="{2AD3765C-7593-4D29-BEC0-B92EC874CEB0}" dt="2022-07-27T23:56:46.757" v="1570" actId="1076"/>
          <ac:spMkLst>
            <pc:docMk/>
            <pc:sldMk cId="3741455219" sldId="356"/>
            <ac:spMk id="49" creationId="{D5EE1598-B480-4E6A-8DD8-048D540976AC}"/>
          </ac:spMkLst>
        </pc:spChg>
        <pc:grpChg chg="mod">
          <ac:chgData name="eldert@eldert.net" userId="fbe95aa6-f670-4838-bac7-c94df5e74cff" providerId="ADAL" clId="{2AD3765C-7593-4D29-BEC0-B92EC874CEB0}" dt="2022-07-27T23:56:46.757" v="1570" actId="1076"/>
          <ac:grpSpMkLst>
            <pc:docMk/>
            <pc:sldMk cId="3741455219" sldId="356"/>
            <ac:grpSpMk id="63" creationId="{93259E32-E190-FC97-1D25-8E013E3971E1}"/>
          </ac:grpSpMkLst>
        </pc:grpChg>
        <pc:picChg chg="mod">
          <ac:chgData name="eldert@eldert.net" userId="fbe95aa6-f670-4838-bac7-c94df5e74cff" providerId="ADAL" clId="{2AD3765C-7593-4D29-BEC0-B92EC874CEB0}" dt="2022-07-27T23:56:46.757" v="1570" actId="1076"/>
          <ac:picMkLst>
            <pc:docMk/>
            <pc:sldMk cId="3741455219" sldId="356"/>
            <ac:picMk id="37" creationId="{EAC49AAD-529E-E222-070A-D26D3455B6CE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76540555" sldId="35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6540555" sldId="35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6540555" sldId="357"/>
            <ac:spMk id="5" creationId="{9CABA372-60CD-47BA-E002-EACAB6E5A547}"/>
          </ac:spMkLst>
        </pc:spChg>
        <pc:spChg chg="mod">
          <ac:chgData name="eldert@eldert.net" userId="fbe95aa6-f670-4838-bac7-c94df5e74cff" providerId="ADAL" clId="{2AD3765C-7593-4D29-BEC0-B92EC874CEB0}" dt="2022-07-27T23:57:10.794" v="1597" actId="1038"/>
          <ac:spMkLst>
            <pc:docMk/>
            <pc:sldMk cId="2076540555" sldId="357"/>
            <ac:spMk id="56" creationId="{AAAFCF71-1FC0-F51B-550F-8F707A272735}"/>
          </ac:spMkLst>
        </pc:spChg>
        <pc:spChg chg="mod">
          <ac:chgData name="eldert@eldert.net" userId="fbe95aa6-f670-4838-bac7-c94df5e74cff" providerId="ADAL" clId="{2AD3765C-7593-4D29-BEC0-B92EC874CEB0}" dt="2022-07-27T23:57:10.794" v="1597" actId="1038"/>
          <ac:spMkLst>
            <pc:docMk/>
            <pc:sldMk cId="2076540555" sldId="357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7-27T23:57:10.794" v="1597" actId="1038"/>
          <ac:grpSpMkLst>
            <pc:docMk/>
            <pc:sldMk cId="2076540555" sldId="357"/>
            <ac:grpSpMk id="3" creationId="{2233219C-27AC-42F2-DCD0-BE62CE83F69C}"/>
          </ac:grpSpMkLst>
        </pc:grpChg>
        <pc:grpChg chg="mod">
          <ac:chgData name="eldert@eldert.net" userId="fbe95aa6-f670-4838-bac7-c94df5e74cff" providerId="ADAL" clId="{2AD3765C-7593-4D29-BEC0-B92EC874CEB0}" dt="2022-07-27T23:57:10.794" v="1597" actId="1038"/>
          <ac:grpSpMkLst>
            <pc:docMk/>
            <pc:sldMk cId="2076540555" sldId="357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7T23:57:10.794" v="1597" actId="1038"/>
          <ac:picMkLst>
            <pc:docMk/>
            <pc:sldMk cId="2076540555" sldId="357"/>
            <ac:picMk id="41" creationId="{E78435BE-B70E-FF49-9FCB-30A1E2C8F63B}"/>
          </ac:picMkLst>
        </pc:picChg>
        <pc:picChg chg="mod">
          <ac:chgData name="eldert@eldert.net" userId="fbe95aa6-f670-4838-bac7-c94df5e74cff" providerId="ADAL" clId="{2AD3765C-7593-4D29-BEC0-B92EC874CEB0}" dt="2022-07-27T23:57:10.794" v="1597" actId="1038"/>
          <ac:picMkLst>
            <pc:docMk/>
            <pc:sldMk cId="2076540555" sldId="357"/>
            <ac:picMk id="45" creationId="{ACA8E4F9-F67F-75F5-D998-7E7229AAD0D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46.316" v="5824"/>
        <pc:sldMkLst>
          <pc:docMk/>
          <pc:sldMk cId="752285488" sldId="35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52285488" sldId="35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52285488" sldId="358"/>
            <ac:spMk id="5" creationId="{231DB360-E19C-38E0-D4B9-25CC5583078C}"/>
          </ac:spMkLst>
        </pc:spChg>
        <pc:spChg chg="mod">
          <ac:chgData name="eldert@eldert.net" userId="fbe95aa6-f670-4838-bac7-c94df5e74cff" providerId="ADAL" clId="{2AD3765C-7593-4D29-BEC0-B92EC874CEB0}" dt="2022-07-27T23:57:22.869" v="1599" actId="1076"/>
          <ac:spMkLst>
            <pc:docMk/>
            <pc:sldMk cId="752285488" sldId="358"/>
            <ac:spMk id="56" creationId="{AAAFCF71-1FC0-F51B-550F-8F707A272735}"/>
          </ac:spMkLst>
        </pc:spChg>
        <pc:grpChg chg="mod">
          <ac:chgData name="eldert@eldert.net" userId="fbe95aa6-f670-4838-bac7-c94df5e74cff" providerId="ADAL" clId="{2AD3765C-7593-4D29-BEC0-B92EC874CEB0}" dt="2022-07-27T23:57:22.869" v="1599" actId="1076"/>
          <ac:grpSpMkLst>
            <pc:docMk/>
            <pc:sldMk cId="752285488" sldId="358"/>
            <ac:grpSpMk id="3" creationId="{2233219C-27AC-42F2-DCD0-BE62CE83F69C}"/>
          </ac:grpSpMkLst>
        </pc:grpChg>
        <pc:picChg chg="mod">
          <ac:chgData name="eldert@eldert.net" userId="fbe95aa6-f670-4838-bac7-c94df5e74cff" providerId="ADAL" clId="{2AD3765C-7593-4D29-BEC0-B92EC874CEB0}" dt="2022-07-27T23:57:22.869" v="1599" actId="1076"/>
          <ac:picMkLst>
            <pc:docMk/>
            <pc:sldMk cId="752285488" sldId="358"/>
            <ac:picMk id="41" creationId="{E78435BE-B70E-FF49-9FCB-30A1E2C8F63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50.306" v="5825"/>
        <pc:sldMkLst>
          <pc:docMk/>
          <pc:sldMk cId="3829145162" sldId="35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29145162" sldId="35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29145162" sldId="359"/>
            <ac:spMk id="5" creationId="{A5981C32-6AEC-416F-10AC-55B6653F759C}"/>
          </ac:spMkLst>
        </pc:spChg>
        <pc:spChg chg="mod">
          <ac:chgData name="eldert@eldert.net" userId="fbe95aa6-f670-4838-bac7-c94df5e74cff" providerId="ADAL" clId="{2AD3765C-7593-4D29-BEC0-B92EC874CEB0}" dt="2022-07-27T23:57:37.468" v="1629" actId="1038"/>
          <ac:spMkLst>
            <pc:docMk/>
            <pc:sldMk cId="3829145162" sldId="359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7-27T23:57:37.468" v="1629" actId="1038"/>
          <ac:grpSpMkLst>
            <pc:docMk/>
            <pc:sldMk cId="3829145162" sldId="359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7T23:57:37.468" v="1629" actId="1038"/>
          <ac:picMkLst>
            <pc:docMk/>
            <pc:sldMk cId="3829145162" sldId="359"/>
            <ac:picMk id="45" creationId="{ACA8E4F9-F67F-75F5-D998-7E7229AAD0D4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913966354" sldId="36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913966354" sldId="360"/>
            <ac:spMk id="2" creationId="{AE4B183C-40A3-B03D-805D-CC95FA208AD5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5" creationId="{A3E46451-0A91-6186-A63E-941F9EB3D333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6" creationId="{38B257C5-E91F-6B46-A737-27F3B77AE508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7" creationId="{9FD6E523-1F36-A44D-88A1-8EF58471AFD3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8" creationId="{DE9790AC-434A-0B12-1BC5-A925FCFE2BD5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9" creationId="{0EDFBBB7-4A77-8487-BE04-08F4A5031C2F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10" creationId="{FFC153B5-DF09-CCF1-5D84-46915EE03B8A}"/>
          </ac:spMkLst>
        </pc:spChg>
        <pc:spChg chg="mod">
          <ac:chgData name="eldert@eldert.net" userId="fbe95aa6-f670-4838-bac7-c94df5e74cff" providerId="ADAL" clId="{2AD3765C-7593-4D29-BEC0-B92EC874CEB0}" dt="2022-07-27T23:59:19.655" v="1652" actId="20577"/>
          <ac:spMkLst>
            <pc:docMk/>
            <pc:sldMk cId="913966354" sldId="360"/>
            <ac:spMk id="14" creationId="{36E0CCEF-6C06-AC7B-4242-9C2D3D98DF0F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16" creationId="{C40C6BFA-4CC9-61F1-8C7F-8415C3C64992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17" creationId="{0E209E9A-C0E7-CB9B-44BD-DB4F10119822}"/>
          </ac:spMkLst>
        </pc:spChg>
        <pc:spChg chg="mod">
          <ac:chgData name="eldert@eldert.net" userId="fbe95aa6-f670-4838-bac7-c94df5e74cff" providerId="ADAL" clId="{2AD3765C-7593-4D29-BEC0-B92EC874CEB0}" dt="2022-07-27T23:59:55.765" v="1661" actId="20577"/>
          <ac:spMkLst>
            <pc:docMk/>
            <pc:sldMk cId="913966354" sldId="360"/>
            <ac:spMk id="20" creationId="{41D98AE8-73C5-CC6B-A23D-BA670BE55E7F}"/>
          </ac:spMkLst>
        </pc:spChg>
        <pc:spChg chg="mod">
          <ac:chgData name="eldert@eldert.net" userId="fbe95aa6-f670-4838-bac7-c94df5e74cff" providerId="ADAL" clId="{2AD3765C-7593-4D29-BEC0-B92EC874CEB0}" dt="2022-07-27T23:59:58.711" v="1662" actId="20577"/>
          <ac:spMkLst>
            <pc:docMk/>
            <pc:sldMk cId="913966354" sldId="360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913966354" sldId="360"/>
            <ac:spMk id="27" creationId="{80321F20-57A2-662B-CD71-D7DD26AABBB1}"/>
          </ac:spMkLst>
        </pc:spChg>
        <pc:grpChg chg="add mod">
          <ac:chgData name="eldert@eldert.net" userId="fbe95aa6-f670-4838-bac7-c94df5e74cff" providerId="ADAL" clId="{2AD3765C-7593-4D29-BEC0-B92EC874CEB0}" dt="2022-07-27T23:58:19.300" v="1635"/>
          <ac:grpSpMkLst>
            <pc:docMk/>
            <pc:sldMk cId="913966354" sldId="360"/>
            <ac:grpSpMk id="11" creationId="{8E8979C0-37AA-AFAC-9744-A954C6387674}"/>
          </ac:grpSpMkLst>
        </pc:grpChg>
        <pc:grpChg chg="add mod">
          <ac:chgData name="eldert@eldert.net" userId="fbe95aa6-f670-4838-bac7-c94df5e74cff" providerId="ADAL" clId="{2AD3765C-7593-4D29-BEC0-B92EC874CEB0}" dt="2022-07-27T23:58:19.300" v="1635"/>
          <ac:grpSpMkLst>
            <pc:docMk/>
            <pc:sldMk cId="913966354" sldId="360"/>
            <ac:grpSpMk id="18" creationId="{B9682DF6-37D5-C00A-461E-646785D4A83D}"/>
          </ac:grpSpMkLst>
        </pc:grpChg>
        <pc:grpChg chg="add mod">
          <ac:chgData name="eldert@eldert.net" userId="fbe95aa6-f670-4838-bac7-c94df5e74cff" providerId="ADAL" clId="{2AD3765C-7593-4D29-BEC0-B92EC874CEB0}" dt="2022-07-27T23:59:38.813" v="1654" actId="1076"/>
          <ac:grpSpMkLst>
            <pc:docMk/>
            <pc:sldMk cId="913966354" sldId="360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7T23:58:19.300" v="1635"/>
          <ac:picMkLst>
            <pc:docMk/>
            <pc:sldMk cId="913966354" sldId="360"/>
            <ac:picMk id="12" creationId="{5CF7731B-93E8-72E1-7826-943901597E87}"/>
          </ac:picMkLst>
        </pc:picChg>
        <pc:picChg chg="mod">
          <ac:chgData name="eldert@eldert.net" userId="fbe95aa6-f670-4838-bac7-c94df5e74cff" providerId="ADAL" clId="{2AD3765C-7593-4D29-BEC0-B92EC874CEB0}" dt="2022-07-27T23:58:19.300" v="1635"/>
          <ac:picMkLst>
            <pc:docMk/>
            <pc:sldMk cId="913966354" sldId="360"/>
            <ac:picMk id="19" creationId="{A7F3D251-0148-7151-69AE-5AC32E89D823}"/>
          </ac:picMkLst>
        </pc:picChg>
        <pc:picChg chg="mod">
          <ac:chgData name="eldert@eldert.net" userId="fbe95aa6-f670-4838-bac7-c94df5e74cff" providerId="ADAL" clId="{2AD3765C-7593-4D29-BEC0-B92EC874CEB0}" dt="2022-07-27T23:59:38.813" v="1654" actId="1076"/>
          <ac:picMkLst>
            <pc:docMk/>
            <pc:sldMk cId="913966354" sldId="360"/>
            <ac:picMk id="23" creationId="{B36A14CF-E0B9-5C14-C83B-B12A1CDA45E5}"/>
          </ac:picMkLst>
        </pc:picChg>
      </pc:sldChg>
      <pc:sldChg chg="modSp new del mod modTransition">
        <pc:chgData name="eldert@eldert.net" userId="fbe95aa6-f670-4838-bac7-c94df5e74cff" providerId="ADAL" clId="{2AD3765C-7593-4D29-BEC0-B92EC874CEB0}" dt="2022-07-28T00:14:30.040" v="1889" actId="47"/>
        <pc:sldMkLst>
          <pc:docMk/>
          <pc:sldMk cId="758249655" sldId="361"/>
        </pc:sldMkLst>
        <pc:spChg chg="mod">
          <ac:chgData name="eldert@eldert.net" userId="fbe95aa6-f670-4838-bac7-c94df5e74cff" providerId="ADAL" clId="{2AD3765C-7593-4D29-BEC0-B92EC874CEB0}" dt="2022-07-28T00:13:20.820" v="1871" actId="20577"/>
          <ac:spMkLst>
            <pc:docMk/>
            <pc:sldMk cId="758249655" sldId="361"/>
            <ac:spMk id="2" creationId="{D5495EBE-3810-A591-B918-D9A371C35D54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912472603" sldId="36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12472603" sldId="362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0:35.779" v="1667" actId="1076"/>
          <ac:spMkLst>
            <pc:docMk/>
            <pc:sldMk cId="1912472603" sldId="362"/>
            <ac:spMk id="14" creationId="{36E0CCEF-6C06-AC7B-4242-9C2D3D98DF0F}"/>
          </ac:spMkLst>
        </pc:spChg>
        <pc:spChg chg="mod">
          <ac:chgData name="eldert@eldert.net" userId="fbe95aa6-f670-4838-bac7-c94df5e74cff" providerId="ADAL" clId="{2AD3765C-7593-4D29-BEC0-B92EC874CEB0}" dt="2022-07-28T00:00:40.624" v="1668" actId="1076"/>
          <ac:spMkLst>
            <pc:docMk/>
            <pc:sldMk cId="1912472603" sldId="362"/>
            <ac:spMk id="20" creationId="{41D98AE8-73C5-CC6B-A23D-BA670BE55E7F}"/>
          </ac:spMkLst>
        </pc:spChg>
        <pc:spChg chg="mod">
          <ac:chgData name="eldert@eldert.net" userId="fbe95aa6-f670-4838-bac7-c94df5e74cff" providerId="ADAL" clId="{2AD3765C-7593-4D29-BEC0-B92EC874CEB0}" dt="2022-07-28T00:00:29.560" v="1666" actId="1076"/>
          <ac:spMkLst>
            <pc:docMk/>
            <pc:sldMk cId="1912472603" sldId="362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12472603" sldId="362"/>
            <ac:spMk id="27" creationId="{CAF24345-28CB-DB69-8BCD-B4CD4C577ED8}"/>
          </ac:spMkLst>
        </pc:spChg>
        <pc:grpChg chg="mod">
          <ac:chgData name="eldert@eldert.net" userId="fbe95aa6-f670-4838-bac7-c94df5e74cff" providerId="ADAL" clId="{2AD3765C-7593-4D29-BEC0-B92EC874CEB0}" dt="2022-07-28T00:00:35.779" v="1667" actId="1076"/>
          <ac:grpSpMkLst>
            <pc:docMk/>
            <pc:sldMk cId="1912472603" sldId="362"/>
            <ac:grpSpMk id="11" creationId="{8E8979C0-37AA-AFAC-9744-A954C6387674}"/>
          </ac:grpSpMkLst>
        </pc:grpChg>
        <pc:grpChg chg="mod">
          <ac:chgData name="eldert@eldert.net" userId="fbe95aa6-f670-4838-bac7-c94df5e74cff" providerId="ADAL" clId="{2AD3765C-7593-4D29-BEC0-B92EC874CEB0}" dt="2022-07-28T00:00:40.624" v="1668" actId="1076"/>
          <ac:grpSpMkLst>
            <pc:docMk/>
            <pc:sldMk cId="1912472603" sldId="362"/>
            <ac:grpSpMk id="18" creationId="{B9682DF6-37D5-C00A-461E-646785D4A83D}"/>
          </ac:grpSpMkLst>
        </pc:grpChg>
        <pc:grpChg chg="mod">
          <ac:chgData name="eldert@eldert.net" userId="fbe95aa6-f670-4838-bac7-c94df5e74cff" providerId="ADAL" clId="{2AD3765C-7593-4D29-BEC0-B92EC874CEB0}" dt="2022-07-28T00:00:29.560" v="1666" actId="1076"/>
          <ac:grpSpMkLst>
            <pc:docMk/>
            <pc:sldMk cId="1912472603" sldId="362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8T00:00:35.779" v="1667" actId="1076"/>
          <ac:picMkLst>
            <pc:docMk/>
            <pc:sldMk cId="1912472603" sldId="362"/>
            <ac:picMk id="12" creationId="{5CF7731B-93E8-72E1-7826-943901597E87}"/>
          </ac:picMkLst>
        </pc:picChg>
        <pc:picChg chg="mod">
          <ac:chgData name="eldert@eldert.net" userId="fbe95aa6-f670-4838-bac7-c94df5e74cff" providerId="ADAL" clId="{2AD3765C-7593-4D29-BEC0-B92EC874CEB0}" dt="2022-07-28T00:00:40.624" v="1668" actId="1076"/>
          <ac:picMkLst>
            <pc:docMk/>
            <pc:sldMk cId="1912472603" sldId="362"/>
            <ac:picMk id="19" creationId="{A7F3D251-0148-7151-69AE-5AC32E89D823}"/>
          </ac:picMkLst>
        </pc:picChg>
        <pc:picChg chg="mod">
          <ac:chgData name="eldert@eldert.net" userId="fbe95aa6-f670-4838-bac7-c94df5e74cff" providerId="ADAL" clId="{2AD3765C-7593-4D29-BEC0-B92EC874CEB0}" dt="2022-07-28T00:00:29.560" v="1666" actId="1076"/>
          <ac:picMkLst>
            <pc:docMk/>
            <pc:sldMk cId="1912472603" sldId="362"/>
            <ac:picMk id="23" creationId="{B36A14CF-E0B9-5C14-C83B-B12A1CDA45E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59.973" v="5826"/>
        <pc:sldMkLst>
          <pc:docMk/>
          <pc:sldMk cId="3439825775" sldId="36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39825775" sldId="36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39825775" sldId="363"/>
            <ac:spMk id="27" creationId="{C17E58DA-DAAB-4E83-D1B3-435900C7321D}"/>
          </ac:spMkLst>
        </pc:spChg>
        <pc:spChg chg="mod">
          <ac:chgData name="eldert@eldert.net" userId="fbe95aa6-f670-4838-bac7-c94df5e74cff" providerId="ADAL" clId="{2AD3765C-7593-4D29-BEC0-B92EC874CEB0}" dt="2022-07-28T00:00:54.503" v="1670" actId="1076"/>
          <ac:spMkLst>
            <pc:docMk/>
            <pc:sldMk cId="3439825775" sldId="363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7-28T00:00:54.503" v="1670" actId="1076"/>
          <ac:grpSpMkLst>
            <pc:docMk/>
            <pc:sldMk cId="3439825775" sldId="363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8T00:00:54.503" v="1670" actId="1076"/>
          <ac:picMkLst>
            <pc:docMk/>
            <pc:sldMk cId="3439825775" sldId="363"/>
            <ac:picMk id="45" creationId="{ACA8E4F9-F67F-75F5-D998-7E7229AAD0D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03.368" v="5827"/>
        <pc:sldMkLst>
          <pc:docMk/>
          <pc:sldMk cId="2951280765" sldId="36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51280765" sldId="364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1:05.761" v="1706" actId="1037"/>
          <ac:spMkLst>
            <pc:docMk/>
            <pc:sldMk cId="2951280765" sldId="364"/>
            <ac:spMk id="14" creationId="{36E0CCEF-6C06-AC7B-4242-9C2D3D98DF0F}"/>
          </ac:spMkLst>
        </pc:spChg>
        <pc:spChg chg="mod">
          <ac:chgData name="eldert@eldert.net" userId="fbe95aa6-f670-4838-bac7-c94df5e74cff" providerId="ADAL" clId="{2AD3765C-7593-4D29-BEC0-B92EC874CEB0}" dt="2022-07-28T00:01:05.761" v="1706" actId="1037"/>
          <ac:spMkLst>
            <pc:docMk/>
            <pc:sldMk cId="2951280765" sldId="364"/>
            <ac:spMk id="20" creationId="{41D98AE8-73C5-CC6B-A23D-BA670BE55E7F}"/>
          </ac:spMkLst>
        </pc:spChg>
        <pc:spChg chg="mod">
          <ac:chgData name="eldert@eldert.net" userId="fbe95aa6-f670-4838-bac7-c94df5e74cff" providerId="ADAL" clId="{2AD3765C-7593-4D29-BEC0-B92EC874CEB0}" dt="2022-07-28T00:01:05.761" v="1706" actId="1037"/>
          <ac:spMkLst>
            <pc:docMk/>
            <pc:sldMk cId="2951280765" sldId="364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51280765" sldId="364"/>
            <ac:spMk id="27" creationId="{085FECF1-CAE1-C226-4ADA-E0F2F485FB08}"/>
          </ac:spMkLst>
        </pc:spChg>
        <pc:grpChg chg="mod">
          <ac:chgData name="eldert@eldert.net" userId="fbe95aa6-f670-4838-bac7-c94df5e74cff" providerId="ADAL" clId="{2AD3765C-7593-4D29-BEC0-B92EC874CEB0}" dt="2022-07-28T00:01:05.761" v="1706" actId="1037"/>
          <ac:grpSpMkLst>
            <pc:docMk/>
            <pc:sldMk cId="2951280765" sldId="364"/>
            <ac:grpSpMk id="11" creationId="{8E8979C0-37AA-AFAC-9744-A954C6387674}"/>
          </ac:grpSpMkLst>
        </pc:grpChg>
        <pc:grpChg chg="mod">
          <ac:chgData name="eldert@eldert.net" userId="fbe95aa6-f670-4838-bac7-c94df5e74cff" providerId="ADAL" clId="{2AD3765C-7593-4D29-BEC0-B92EC874CEB0}" dt="2022-07-28T00:01:05.761" v="1706" actId="1037"/>
          <ac:grpSpMkLst>
            <pc:docMk/>
            <pc:sldMk cId="2951280765" sldId="364"/>
            <ac:grpSpMk id="18" creationId="{B9682DF6-37D5-C00A-461E-646785D4A83D}"/>
          </ac:grpSpMkLst>
        </pc:grpChg>
        <pc:grpChg chg="mod">
          <ac:chgData name="eldert@eldert.net" userId="fbe95aa6-f670-4838-bac7-c94df5e74cff" providerId="ADAL" clId="{2AD3765C-7593-4D29-BEC0-B92EC874CEB0}" dt="2022-07-28T00:01:05.761" v="1706" actId="1037"/>
          <ac:grpSpMkLst>
            <pc:docMk/>
            <pc:sldMk cId="2951280765" sldId="364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8T00:01:05.761" v="1706" actId="1037"/>
          <ac:picMkLst>
            <pc:docMk/>
            <pc:sldMk cId="2951280765" sldId="364"/>
            <ac:picMk id="12" creationId="{5CF7731B-93E8-72E1-7826-943901597E87}"/>
          </ac:picMkLst>
        </pc:picChg>
        <pc:picChg chg="mod">
          <ac:chgData name="eldert@eldert.net" userId="fbe95aa6-f670-4838-bac7-c94df5e74cff" providerId="ADAL" clId="{2AD3765C-7593-4D29-BEC0-B92EC874CEB0}" dt="2022-07-28T00:01:05.761" v="1706" actId="1037"/>
          <ac:picMkLst>
            <pc:docMk/>
            <pc:sldMk cId="2951280765" sldId="364"/>
            <ac:picMk id="19" creationId="{A7F3D251-0148-7151-69AE-5AC32E89D823}"/>
          </ac:picMkLst>
        </pc:picChg>
        <pc:picChg chg="mod">
          <ac:chgData name="eldert@eldert.net" userId="fbe95aa6-f670-4838-bac7-c94df5e74cff" providerId="ADAL" clId="{2AD3765C-7593-4D29-BEC0-B92EC874CEB0}" dt="2022-07-28T00:01:05.761" v="1706" actId="1037"/>
          <ac:picMkLst>
            <pc:docMk/>
            <pc:sldMk cId="2951280765" sldId="364"/>
            <ac:picMk id="23" creationId="{B36A14CF-E0B9-5C14-C83B-B12A1CDA45E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06.378" v="5828"/>
        <pc:sldMkLst>
          <pc:docMk/>
          <pc:sldMk cId="212957760" sldId="36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2957760" sldId="365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1:32.098" v="1708" actId="1076"/>
          <ac:spMkLst>
            <pc:docMk/>
            <pc:sldMk cId="212957760" sldId="365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2957760" sldId="365"/>
            <ac:spMk id="27" creationId="{F8DBBF1E-D7F3-221F-C9D3-9BB9EF4B5010}"/>
          </ac:spMkLst>
        </pc:spChg>
        <pc:grpChg chg="mod">
          <ac:chgData name="eldert@eldert.net" userId="fbe95aa6-f670-4838-bac7-c94df5e74cff" providerId="ADAL" clId="{2AD3765C-7593-4D29-BEC0-B92EC874CEB0}" dt="2022-07-28T00:01:32.098" v="1708" actId="1076"/>
          <ac:grpSpMkLst>
            <pc:docMk/>
            <pc:sldMk cId="212957760" sldId="365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8T00:01:32.098" v="1708" actId="1076"/>
          <ac:picMkLst>
            <pc:docMk/>
            <pc:sldMk cId="212957760" sldId="365"/>
            <ac:picMk id="23" creationId="{B36A14CF-E0B9-5C14-C83B-B12A1CDA45E5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916219714" sldId="36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16219714" sldId="366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1:54.973" v="1767" actId="1037"/>
          <ac:spMkLst>
            <pc:docMk/>
            <pc:sldMk cId="2916219714" sldId="366"/>
            <ac:spMk id="14" creationId="{36E0CCEF-6C06-AC7B-4242-9C2D3D98DF0F}"/>
          </ac:spMkLst>
        </pc:spChg>
        <pc:spChg chg="mod">
          <ac:chgData name="eldert@eldert.net" userId="fbe95aa6-f670-4838-bac7-c94df5e74cff" providerId="ADAL" clId="{2AD3765C-7593-4D29-BEC0-B92EC874CEB0}" dt="2022-07-28T00:01:54.973" v="1767" actId="1037"/>
          <ac:spMkLst>
            <pc:docMk/>
            <pc:sldMk cId="2916219714" sldId="366"/>
            <ac:spMk id="20" creationId="{41D98AE8-73C5-CC6B-A23D-BA670BE55E7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16219714" sldId="366"/>
            <ac:spMk id="27" creationId="{F93FFDE0-8783-56F6-26DF-77D11A9D52C9}"/>
          </ac:spMkLst>
        </pc:spChg>
        <pc:grpChg chg="mod">
          <ac:chgData name="eldert@eldert.net" userId="fbe95aa6-f670-4838-bac7-c94df5e74cff" providerId="ADAL" clId="{2AD3765C-7593-4D29-BEC0-B92EC874CEB0}" dt="2022-07-28T00:01:54.973" v="1767" actId="1037"/>
          <ac:grpSpMkLst>
            <pc:docMk/>
            <pc:sldMk cId="2916219714" sldId="366"/>
            <ac:grpSpMk id="11" creationId="{8E8979C0-37AA-AFAC-9744-A954C6387674}"/>
          </ac:grpSpMkLst>
        </pc:grpChg>
        <pc:grpChg chg="mod">
          <ac:chgData name="eldert@eldert.net" userId="fbe95aa6-f670-4838-bac7-c94df5e74cff" providerId="ADAL" clId="{2AD3765C-7593-4D29-BEC0-B92EC874CEB0}" dt="2022-07-28T00:01:54.973" v="1767" actId="1037"/>
          <ac:grpSpMkLst>
            <pc:docMk/>
            <pc:sldMk cId="2916219714" sldId="366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1:54.973" v="1767" actId="1037"/>
          <ac:picMkLst>
            <pc:docMk/>
            <pc:sldMk cId="2916219714" sldId="366"/>
            <ac:picMk id="12" creationId="{5CF7731B-93E8-72E1-7826-943901597E87}"/>
          </ac:picMkLst>
        </pc:picChg>
        <pc:picChg chg="mod">
          <ac:chgData name="eldert@eldert.net" userId="fbe95aa6-f670-4838-bac7-c94df5e74cff" providerId="ADAL" clId="{2AD3765C-7593-4D29-BEC0-B92EC874CEB0}" dt="2022-07-28T00:01:54.973" v="1767" actId="1037"/>
          <ac:picMkLst>
            <pc:docMk/>
            <pc:sldMk cId="2916219714" sldId="366"/>
            <ac:picMk id="19" creationId="{A7F3D251-0148-7151-69AE-5AC32E89D82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12.984" v="5829"/>
        <pc:sldMkLst>
          <pc:docMk/>
          <pc:sldMk cId="2228934425" sldId="36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28934425" sldId="36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28934425" sldId="367"/>
            <ac:spMk id="27" creationId="{FCB9FBF4-FD0B-34FF-D5BF-940DB4FB0123}"/>
          </ac:spMkLst>
        </pc:spChg>
        <pc:spChg chg="mod">
          <ac:chgData name="eldert@eldert.net" userId="fbe95aa6-f670-4838-bac7-c94df5e74cff" providerId="ADAL" clId="{2AD3765C-7593-4D29-BEC0-B92EC874CEB0}" dt="2022-07-28T00:02:09.234" v="1769" actId="1076"/>
          <ac:spMkLst>
            <pc:docMk/>
            <pc:sldMk cId="2228934425" sldId="367"/>
            <ac:spMk id="49" creationId="{D5EE1598-B480-4E6A-8DD8-048D540976AC}"/>
          </ac:spMkLst>
        </pc:spChg>
        <pc:spChg chg="mod">
          <ac:chgData name="eldert@eldert.net" userId="fbe95aa6-f670-4838-bac7-c94df5e74cff" providerId="ADAL" clId="{2AD3765C-7593-4D29-BEC0-B92EC874CEB0}" dt="2022-07-28T00:02:13.984" v="1770" actId="1076"/>
          <ac:spMkLst>
            <pc:docMk/>
            <pc:sldMk cId="2228934425" sldId="367"/>
            <ac:spMk id="56" creationId="{AAAFCF71-1FC0-F51B-550F-8F707A272735}"/>
          </ac:spMkLst>
        </pc:spChg>
        <pc:grpChg chg="mod">
          <ac:chgData name="eldert@eldert.net" userId="fbe95aa6-f670-4838-bac7-c94df5e74cff" providerId="ADAL" clId="{2AD3765C-7593-4D29-BEC0-B92EC874CEB0}" dt="2022-07-28T00:02:13.984" v="1770" actId="1076"/>
          <ac:grpSpMkLst>
            <pc:docMk/>
            <pc:sldMk cId="2228934425" sldId="367"/>
            <ac:grpSpMk id="3" creationId="{2233219C-27AC-42F2-DCD0-BE62CE83F69C}"/>
          </ac:grpSpMkLst>
        </pc:grpChg>
        <pc:grpChg chg="mod">
          <ac:chgData name="eldert@eldert.net" userId="fbe95aa6-f670-4838-bac7-c94df5e74cff" providerId="ADAL" clId="{2AD3765C-7593-4D29-BEC0-B92EC874CEB0}" dt="2022-07-28T00:02:09.234" v="1769" actId="1076"/>
          <ac:grpSpMkLst>
            <pc:docMk/>
            <pc:sldMk cId="2228934425" sldId="367"/>
            <ac:grpSpMk id="63" creationId="{93259E32-E190-FC97-1D25-8E013E3971E1}"/>
          </ac:grpSpMkLst>
        </pc:grpChg>
        <pc:picChg chg="mod">
          <ac:chgData name="eldert@eldert.net" userId="fbe95aa6-f670-4838-bac7-c94df5e74cff" providerId="ADAL" clId="{2AD3765C-7593-4D29-BEC0-B92EC874CEB0}" dt="2022-07-28T00:02:09.234" v="1769" actId="1076"/>
          <ac:picMkLst>
            <pc:docMk/>
            <pc:sldMk cId="2228934425" sldId="367"/>
            <ac:picMk id="37" creationId="{EAC49AAD-529E-E222-070A-D26D3455B6CE}"/>
          </ac:picMkLst>
        </pc:picChg>
        <pc:picChg chg="mod">
          <ac:chgData name="eldert@eldert.net" userId="fbe95aa6-f670-4838-bac7-c94df5e74cff" providerId="ADAL" clId="{2AD3765C-7593-4D29-BEC0-B92EC874CEB0}" dt="2022-07-28T00:02:13.984" v="1770" actId="1076"/>
          <ac:picMkLst>
            <pc:docMk/>
            <pc:sldMk cId="2228934425" sldId="367"/>
            <ac:picMk id="41" creationId="{E78435BE-B70E-FF49-9FCB-30A1E2C8F63B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48109117" sldId="36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8109117" sldId="368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2:26.558" v="1773" actId="1076"/>
          <ac:spMkLst>
            <pc:docMk/>
            <pc:sldMk cId="248109117" sldId="368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8109117" sldId="368"/>
            <ac:spMk id="27" creationId="{E610D944-EC18-1884-4C04-A3C2EB19D25F}"/>
          </ac:spMkLst>
        </pc:spChg>
        <pc:spChg chg="mod">
          <ac:chgData name="eldert@eldert.net" userId="fbe95aa6-f670-4838-bac7-c94df5e74cff" providerId="ADAL" clId="{2AD3765C-7593-4D29-BEC0-B92EC874CEB0}" dt="2022-07-28T00:02:22.795" v="1772" actId="1076"/>
          <ac:spMkLst>
            <pc:docMk/>
            <pc:sldMk cId="248109117" sldId="368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7-28T00:02:26.558" v="1773" actId="1076"/>
          <ac:grpSpMkLst>
            <pc:docMk/>
            <pc:sldMk cId="248109117" sldId="368"/>
            <ac:grpSpMk id="21" creationId="{86E669D6-D70E-8308-EB72-BF9BC15BF477}"/>
          </ac:grpSpMkLst>
        </pc:grpChg>
        <pc:grpChg chg="mod">
          <ac:chgData name="eldert@eldert.net" userId="fbe95aa6-f670-4838-bac7-c94df5e74cff" providerId="ADAL" clId="{2AD3765C-7593-4D29-BEC0-B92EC874CEB0}" dt="2022-07-28T00:02:22.795" v="1772" actId="1076"/>
          <ac:grpSpMkLst>
            <pc:docMk/>
            <pc:sldMk cId="248109117" sldId="368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8T00:02:26.558" v="1773" actId="1076"/>
          <ac:picMkLst>
            <pc:docMk/>
            <pc:sldMk cId="248109117" sldId="368"/>
            <ac:picMk id="23" creationId="{B36A14CF-E0B9-5C14-C83B-B12A1CDA45E5}"/>
          </ac:picMkLst>
        </pc:picChg>
        <pc:picChg chg="mod">
          <ac:chgData name="eldert@eldert.net" userId="fbe95aa6-f670-4838-bac7-c94df5e74cff" providerId="ADAL" clId="{2AD3765C-7593-4D29-BEC0-B92EC874CEB0}" dt="2022-07-28T00:02:22.795" v="1772" actId="1076"/>
          <ac:picMkLst>
            <pc:docMk/>
            <pc:sldMk cId="248109117" sldId="368"/>
            <ac:picMk id="45" creationId="{ACA8E4F9-F67F-75F5-D998-7E7229AAD0D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18.169" v="5830"/>
        <pc:sldMkLst>
          <pc:docMk/>
          <pc:sldMk cId="2017427847" sldId="36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17427847" sldId="369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2:55.342" v="1777" actId="1076"/>
          <ac:spMkLst>
            <pc:docMk/>
            <pc:sldMk cId="2017427847" sldId="369"/>
            <ac:spMk id="14" creationId="{36E0CCEF-6C06-AC7B-4242-9C2D3D98DF0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17427847" sldId="369"/>
            <ac:spMk id="27" creationId="{9AB6DDA8-E8B7-2CC0-D874-09E092C08334}"/>
          </ac:spMkLst>
        </pc:spChg>
        <pc:grpChg chg="mod">
          <ac:chgData name="eldert@eldert.net" userId="fbe95aa6-f670-4838-bac7-c94df5e74cff" providerId="ADAL" clId="{2AD3765C-7593-4D29-BEC0-B92EC874CEB0}" dt="2022-07-28T00:02:55.342" v="1777" actId="1076"/>
          <ac:grpSpMkLst>
            <pc:docMk/>
            <pc:sldMk cId="2017427847" sldId="369"/>
            <ac:grpSpMk id="11" creationId="{8E8979C0-37AA-AFAC-9744-A954C6387674}"/>
          </ac:grpSpMkLst>
        </pc:grpChg>
        <pc:picChg chg="mod">
          <ac:chgData name="eldert@eldert.net" userId="fbe95aa6-f670-4838-bac7-c94df5e74cff" providerId="ADAL" clId="{2AD3765C-7593-4D29-BEC0-B92EC874CEB0}" dt="2022-07-28T00:02:55.342" v="1777" actId="1076"/>
          <ac:picMkLst>
            <pc:docMk/>
            <pc:sldMk cId="2017427847" sldId="369"/>
            <ac:picMk id="12" creationId="{5CF7731B-93E8-72E1-7826-943901597E87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21.899" v="5831"/>
        <pc:sldMkLst>
          <pc:docMk/>
          <pc:sldMk cId="130004580" sldId="37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0004580" sldId="370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3:17.712" v="1804" actId="1038"/>
          <ac:spMkLst>
            <pc:docMk/>
            <pc:sldMk cId="130004580" sldId="370"/>
            <ac:spMk id="20" creationId="{41D98AE8-73C5-CC6B-A23D-BA670BE55E7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0004580" sldId="370"/>
            <ac:spMk id="27" creationId="{E026FFBE-DF6D-FB40-61A0-F29F1646EAFC}"/>
          </ac:spMkLst>
        </pc:spChg>
        <pc:grpChg chg="mod">
          <ac:chgData name="eldert@eldert.net" userId="fbe95aa6-f670-4838-bac7-c94df5e74cff" providerId="ADAL" clId="{2AD3765C-7593-4D29-BEC0-B92EC874CEB0}" dt="2022-07-28T00:03:17.712" v="1804" actId="1038"/>
          <ac:grpSpMkLst>
            <pc:docMk/>
            <pc:sldMk cId="130004580" sldId="370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3:17.712" v="1804" actId="1038"/>
          <ac:picMkLst>
            <pc:docMk/>
            <pc:sldMk cId="130004580" sldId="370"/>
            <ac:picMk id="19" creationId="{A7F3D251-0148-7151-69AE-5AC32E89D823}"/>
          </ac:picMkLst>
        </pc:picChg>
      </pc:sldChg>
      <pc:sldChg chg="modSp add del">
        <pc:chgData name="eldert@eldert.net" userId="fbe95aa6-f670-4838-bac7-c94df5e74cff" providerId="ADAL" clId="{2AD3765C-7593-4D29-BEC0-B92EC874CEB0}" dt="2022-07-28T00:03:04.809" v="1780" actId="47"/>
        <pc:sldMkLst>
          <pc:docMk/>
          <pc:sldMk cId="1201368589" sldId="370"/>
        </pc:sldMkLst>
        <pc:spChg chg="mod">
          <ac:chgData name="eldert@eldert.net" userId="fbe95aa6-f670-4838-bac7-c94df5e74cff" providerId="ADAL" clId="{2AD3765C-7593-4D29-BEC0-B92EC874CEB0}" dt="2022-07-28T00:03:02.656" v="1779" actId="1076"/>
          <ac:spMkLst>
            <pc:docMk/>
            <pc:sldMk cId="1201368589" sldId="370"/>
            <ac:spMk id="14" creationId="{36E0CCEF-6C06-AC7B-4242-9C2D3D98DF0F}"/>
          </ac:spMkLst>
        </pc:spChg>
        <pc:grpChg chg="mod">
          <ac:chgData name="eldert@eldert.net" userId="fbe95aa6-f670-4838-bac7-c94df5e74cff" providerId="ADAL" clId="{2AD3765C-7593-4D29-BEC0-B92EC874CEB0}" dt="2022-07-28T00:03:02.656" v="1779" actId="1076"/>
          <ac:grpSpMkLst>
            <pc:docMk/>
            <pc:sldMk cId="1201368589" sldId="370"/>
            <ac:grpSpMk id="11" creationId="{8E8979C0-37AA-AFAC-9744-A954C6387674}"/>
          </ac:grpSpMkLst>
        </pc:grpChg>
        <pc:picChg chg="mod">
          <ac:chgData name="eldert@eldert.net" userId="fbe95aa6-f670-4838-bac7-c94df5e74cff" providerId="ADAL" clId="{2AD3765C-7593-4D29-BEC0-B92EC874CEB0}" dt="2022-07-28T00:03:02.656" v="1779" actId="1076"/>
          <ac:picMkLst>
            <pc:docMk/>
            <pc:sldMk cId="1201368589" sldId="370"/>
            <ac:picMk id="12" creationId="{5CF7731B-93E8-72E1-7826-943901597E87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270715744" sldId="37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70715744" sldId="371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3:28.629" v="1806" actId="1076"/>
          <ac:spMkLst>
            <pc:docMk/>
            <pc:sldMk cId="2270715744" sldId="371"/>
            <ac:spMk id="20" creationId="{41D98AE8-73C5-CC6B-A23D-BA670BE55E7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70715744" sldId="371"/>
            <ac:spMk id="27" creationId="{C2811758-89FE-3493-4248-CC01CB66CBDC}"/>
          </ac:spMkLst>
        </pc:spChg>
        <pc:grpChg chg="mod">
          <ac:chgData name="eldert@eldert.net" userId="fbe95aa6-f670-4838-bac7-c94df5e74cff" providerId="ADAL" clId="{2AD3765C-7593-4D29-BEC0-B92EC874CEB0}" dt="2022-07-28T00:03:28.629" v="1806" actId="1076"/>
          <ac:grpSpMkLst>
            <pc:docMk/>
            <pc:sldMk cId="2270715744" sldId="371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3:28.629" v="1806" actId="1076"/>
          <ac:picMkLst>
            <pc:docMk/>
            <pc:sldMk cId="2270715744" sldId="371"/>
            <ac:picMk id="19" creationId="{A7F3D251-0148-7151-69AE-5AC32E89D82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28.500" v="5832"/>
        <pc:sldMkLst>
          <pc:docMk/>
          <pc:sldMk cId="491449476" sldId="37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91449476" sldId="37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91449476" sldId="372"/>
            <ac:spMk id="3" creationId="{A2AC0FAC-52B0-1B1D-B2A5-90A49E71FED6}"/>
          </ac:spMkLst>
        </pc:spChg>
        <pc:grpChg chg="del">
          <ac:chgData name="eldert@eldert.net" userId="fbe95aa6-f670-4838-bac7-c94df5e74cff" providerId="ADAL" clId="{2AD3765C-7593-4D29-BEC0-B92EC874CEB0}" dt="2022-07-28T00:03:42.084" v="1808" actId="478"/>
          <ac:grpSpMkLst>
            <pc:docMk/>
            <pc:sldMk cId="491449476" sldId="372"/>
            <ac:grpSpMk id="3" creationId="{2233219C-27AC-42F2-DCD0-BE62CE83F69C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31.406" v="5833"/>
        <pc:sldMkLst>
          <pc:docMk/>
          <pc:sldMk cId="2618357634" sldId="37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18357634" sldId="37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18357634" sldId="373"/>
            <ac:spMk id="3" creationId="{E87282BE-420B-CAD1-7109-E80F608F65D2}"/>
          </ac:spMkLst>
        </pc:spChg>
        <pc:spChg chg="mod">
          <ac:chgData name="eldert@eldert.net" userId="fbe95aa6-f670-4838-bac7-c94df5e74cff" providerId="ADAL" clId="{2AD3765C-7593-4D29-BEC0-B92EC874CEB0}" dt="2022-07-28T00:03:50.879" v="1810" actId="1076"/>
          <ac:spMkLst>
            <pc:docMk/>
            <pc:sldMk cId="2618357634" sldId="373"/>
            <ac:spMk id="25" creationId="{3C4A4B02-547E-A9C3-6F91-A7DB81842746}"/>
          </ac:spMkLst>
        </pc:spChg>
        <pc:grpChg chg="mod">
          <ac:chgData name="eldert@eldert.net" userId="fbe95aa6-f670-4838-bac7-c94df5e74cff" providerId="ADAL" clId="{2AD3765C-7593-4D29-BEC0-B92EC874CEB0}" dt="2022-07-28T00:03:50.879" v="1810" actId="1076"/>
          <ac:grpSpMkLst>
            <pc:docMk/>
            <pc:sldMk cId="2618357634" sldId="373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8T00:03:50.879" v="1810" actId="1076"/>
          <ac:picMkLst>
            <pc:docMk/>
            <pc:sldMk cId="2618357634" sldId="373"/>
            <ac:picMk id="23" creationId="{B36A14CF-E0B9-5C14-C83B-B12A1CDA45E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35.404" v="5834"/>
        <pc:sldMkLst>
          <pc:docMk/>
          <pc:sldMk cId="1345075189" sldId="37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45075189" sldId="374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45075189" sldId="374"/>
            <ac:spMk id="3" creationId="{A67883C8-C175-6A68-570F-09DBDEFB2B3A}"/>
          </ac:spMkLst>
        </pc:spChg>
        <pc:spChg chg="mod">
          <ac:chgData name="eldert@eldert.net" userId="fbe95aa6-f670-4838-bac7-c94df5e74cff" providerId="ADAL" clId="{2AD3765C-7593-4D29-BEC0-B92EC874CEB0}" dt="2022-07-28T00:03:59.651" v="1812" actId="1076"/>
          <ac:spMkLst>
            <pc:docMk/>
            <pc:sldMk cId="1345075189" sldId="374"/>
            <ac:spMk id="14" creationId="{36E0CCEF-6C06-AC7B-4242-9C2D3D98DF0F}"/>
          </ac:spMkLst>
        </pc:spChg>
        <pc:grpChg chg="mod">
          <ac:chgData name="eldert@eldert.net" userId="fbe95aa6-f670-4838-bac7-c94df5e74cff" providerId="ADAL" clId="{2AD3765C-7593-4D29-BEC0-B92EC874CEB0}" dt="2022-07-28T00:03:59.651" v="1812" actId="1076"/>
          <ac:grpSpMkLst>
            <pc:docMk/>
            <pc:sldMk cId="1345075189" sldId="374"/>
            <ac:grpSpMk id="11" creationId="{8E8979C0-37AA-AFAC-9744-A954C6387674}"/>
          </ac:grpSpMkLst>
        </pc:grpChg>
        <pc:picChg chg="mod">
          <ac:chgData name="eldert@eldert.net" userId="fbe95aa6-f670-4838-bac7-c94df5e74cff" providerId="ADAL" clId="{2AD3765C-7593-4D29-BEC0-B92EC874CEB0}" dt="2022-07-28T00:03:59.651" v="1812" actId="1076"/>
          <ac:picMkLst>
            <pc:docMk/>
            <pc:sldMk cId="1345075189" sldId="374"/>
            <ac:picMk id="12" creationId="{5CF7731B-93E8-72E1-7826-943901597E87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39.473" v="5835"/>
        <pc:sldMkLst>
          <pc:docMk/>
          <pc:sldMk cId="1937954768" sldId="37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37954768" sldId="375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37954768" sldId="375"/>
            <ac:spMk id="3" creationId="{97EA74CE-A963-A9F1-C53D-4EBCA1B516E0}"/>
          </ac:spMkLst>
        </pc:spChg>
        <pc:spChg chg="mod">
          <ac:chgData name="eldert@eldert.net" userId="fbe95aa6-f670-4838-bac7-c94df5e74cff" providerId="ADAL" clId="{2AD3765C-7593-4D29-BEC0-B92EC874CEB0}" dt="2022-07-28T00:04:15.008" v="1815" actId="1076"/>
          <ac:spMkLst>
            <pc:docMk/>
            <pc:sldMk cId="1937954768" sldId="375"/>
            <ac:spMk id="57" creationId="{BF4AEA64-D1FF-FAC0-3923-B691E28E2497}"/>
          </ac:spMkLst>
        </pc:spChg>
        <pc:grpChg chg="del">
          <ac:chgData name="eldert@eldert.net" userId="fbe95aa6-f670-4838-bac7-c94df5e74cff" providerId="ADAL" clId="{2AD3765C-7593-4D29-BEC0-B92EC874CEB0}" dt="2022-07-28T00:04:09.653" v="1814" actId="478"/>
          <ac:grpSpMkLst>
            <pc:docMk/>
            <pc:sldMk cId="1937954768" sldId="375"/>
            <ac:grpSpMk id="63" creationId="{93259E32-E190-FC97-1D25-8E013E3971E1}"/>
          </ac:grpSpMkLst>
        </pc:grpChg>
        <pc:grpChg chg="mod">
          <ac:chgData name="eldert@eldert.net" userId="fbe95aa6-f670-4838-bac7-c94df5e74cff" providerId="ADAL" clId="{2AD3765C-7593-4D29-BEC0-B92EC874CEB0}" dt="2022-07-28T00:04:15.008" v="1815" actId="1076"/>
          <ac:grpSpMkLst>
            <pc:docMk/>
            <pc:sldMk cId="1937954768" sldId="375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8T00:04:15.008" v="1815" actId="1076"/>
          <ac:picMkLst>
            <pc:docMk/>
            <pc:sldMk cId="1937954768" sldId="375"/>
            <ac:picMk id="45" creationId="{ACA8E4F9-F67F-75F5-D998-7E7229AAD0D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43.439" v="5836"/>
        <pc:sldMkLst>
          <pc:docMk/>
          <pc:sldMk cId="4122608436" sldId="37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22608436" sldId="376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22608436" sldId="376"/>
            <ac:spMk id="3" creationId="{02EAED69-4F37-91B2-699B-4BE107BE9DF7}"/>
          </ac:spMkLst>
        </pc:spChg>
        <pc:spChg chg="mod">
          <ac:chgData name="eldert@eldert.net" userId="fbe95aa6-f670-4838-bac7-c94df5e74cff" providerId="ADAL" clId="{2AD3765C-7593-4D29-BEC0-B92EC874CEB0}" dt="2022-07-28T00:04:23.787" v="1817" actId="1076"/>
          <ac:spMkLst>
            <pc:docMk/>
            <pc:sldMk cId="4122608436" sldId="376"/>
            <ac:spMk id="20" creationId="{41D98AE8-73C5-CC6B-A23D-BA670BE55E7F}"/>
          </ac:spMkLst>
        </pc:spChg>
        <pc:grpChg chg="mod">
          <ac:chgData name="eldert@eldert.net" userId="fbe95aa6-f670-4838-bac7-c94df5e74cff" providerId="ADAL" clId="{2AD3765C-7593-4D29-BEC0-B92EC874CEB0}" dt="2022-07-28T00:04:23.787" v="1817" actId="1076"/>
          <ac:grpSpMkLst>
            <pc:docMk/>
            <pc:sldMk cId="4122608436" sldId="376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4:23.787" v="1817" actId="1076"/>
          <ac:picMkLst>
            <pc:docMk/>
            <pc:sldMk cId="4122608436" sldId="376"/>
            <ac:picMk id="19" creationId="{A7F3D251-0148-7151-69AE-5AC32E89D82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46.885" v="5837"/>
        <pc:sldMkLst>
          <pc:docMk/>
          <pc:sldMk cId="3857843654" sldId="37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57843654" sldId="37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57843654" sldId="377"/>
            <ac:spMk id="3" creationId="{FBC0DC16-54A1-1B26-B6BE-41F05BF44CDE}"/>
          </ac:spMkLst>
        </pc:spChg>
        <pc:grpChg chg="del">
          <ac:chgData name="eldert@eldert.net" userId="fbe95aa6-f670-4838-bac7-c94df5e74cff" providerId="ADAL" clId="{2AD3765C-7593-4D29-BEC0-B92EC874CEB0}" dt="2022-07-28T00:04:28.260" v="1819" actId="478"/>
          <ac:grpSpMkLst>
            <pc:docMk/>
            <pc:sldMk cId="3857843654" sldId="377"/>
            <ac:grpSpMk id="65" creationId="{A5AC8C7E-F824-E6D0-3F30-9EB6564E6078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50.419" v="5838"/>
        <pc:sldMkLst>
          <pc:docMk/>
          <pc:sldMk cId="267421641" sldId="37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7421641" sldId="37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7421641" sldId="378"/>
            <ac:spMk id="3" creationId="{8EB99D62-260E-4A6C-B5B4-B3B90D03B39C}"/>
          </ac:spMkLst>
        </pc:spChg>
        <pc:spChg chg="mod">
          <ac:chgData name="eldert@eldert.net" userId="fbe95aa6-f670-4838-bac7-c94df5e74cff" providerId="ADAL" clId="{2AD3765C-7593-4D29-BEC0-B92EC874CEB0}" dt="2022-07-28T00:04:35.762" v="1821" actId="1076"/>
          <ac:spMkLst>
            <pc:docMk/>
            <pc:sldMk cId="267421641" sldId="378"/>
            <ac:spMk id="20" creationId="{41D98AE8-73C5-CC6B-A23D-BA670BE55E7F}"/>
          </ac:spMkLst>
        </pc:spChg>
        <pc:grpChg chg="mod">
          <ac:chgData name="eldert@eldert.net" userId="fbe95aa6-f670-4838-bac7-c94df5e74cff" providerId="ADAL" clId="{2AD3765C-7593-4D29-BEC0-B92EC874CEB0}" dt="2022-07-28T00:04:35.762" v="1821" actId="1076"/>
          <ac:grpSpMkLst>
            <pc:docMk/>
            <pc:sldMk cId="267421641" sldId="378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4:35.762" v="1821" actId="1076"/>
          <ac:picMkLst>
            <pc:docMk/>
            <pc:sldMk cId="267421641" sldId="378"/>
            <ac:picMk id="19" creationId="{A7F3D251-0148-7151-69AE-5AC32E89D82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53.319" v="5839"/>
        <pc:sldMkLst>
          <pc:docMk/>
          <pc:sldMk cId="3079612901" sldId="37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79612901" sldId="37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79612901" sldId="379"/>
            <ac:spMk id="3" creationId="{3EF349D3-79B4-7B8E-FC11-9DD965A1736B}"/>
          </ac:spMkLst>
        </pc:spChg>
        <pc:grpChg chg="del">
          <ac:chgData name="eldert@eldert.net" userId="fbe95aa6-f670-4838-bac7-c94df5e74cff" providerId="ADAL" clId="{2AD3765C-7593-4D29-BEC0-B92EC874CEB0}" dt="2022-07-28T00:04:40.780" v="1823" actId="478"/>
          <ac:grpSpMkLst>
            <pc:docMk/>
            <pc:sldMk cId="3079612901" sldId="379"/>
            <ac:grpSpMk id="21" creationId="{86E669D6-D70E-8308-EB72-BF9BC15BF477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56.099" v="5840"/>
        <pc:sldMkLst>
          <pc:docMk/>
          <pc:sldMk cId="3401918932" sldId="38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01918932" sldId="380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01918932" sldId="380"/>
            <ac:spMk id="3" creationId="{44D3A27F-0C72-6E23-B39B-48EE08F982D2}"/>
          </ac:spMkLst>
        </pc:spChg>
        <pc:spChg chg="mod">
          <ac:chgData name="eldert@eldert.net" userId="fbe95aa6-f670-4838-bac7-c94df5e74cff" providerId="ADAL" clId="{2AD3765C-7593-4D29-BEC0-B92EC874CEB0}" dt="2022-07-28T00:04:47.727" v="1825" actId="1076"/>
          <ac:spMkLst>
            <pc:docMk/>
            <pc:sldMk cId="3401918932" sldId="380"/>
            <ac:spMk id="14" creationId="{36E0CCEF-6C06-AC7B-4242-9C2D3D98DF0F}"/>
          </ac:spMkLst>
        </pc:spChg>
        <pc:grpChg chg="mod">
          <ac:chgData name="eldert@eldert.net" userId="fbe95aa6-f670-4838-bac7-c94df5e74cff" providerId="ADAL" clId="{2AD3765C-7593-4D29-BEC0-B92EC874CEB0}" dt="2022-07-28T00:04:47.727" v="1825" actId="1076"/>
          <ac:grpSpMkLst>
            <pc:docMk/>
            <pc:sldMk cId="3401918932" sldId="380"/>
            <ac:grpSpMk id="11" creationId="{8E8979C0-37AA-AFAC-9744-A954C6387674}"/>
          </ac:grpSpMkLst>
        </pc:grpChg>
        <pc:picChg chg="mod">
          <ac:chgData name="eldert@eldert.net" userId="fbe95aa6-f670-4838-bac7-c94df5e74cff" providerId="ADAL" clId="{2AD3765C-7593-4D29-BEC0-B92EC874CEB0}" dt="2022-07-28T00:04:47.727" v="1825" actId="1076"/>
          <ac:picMkLst>
            <pc:docMk/>
            <pc:sldMk cId="3401918932" sldId="380"/>
            <ac:picMk id="12" creationId="{5CF7731B-93E8-72E1-7826-943901597E87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59.909" v="5841"/>
        <pc:sldMkLst>
          <pc:docMk/>
          <pc:sldMk cId="2052919667" sldId="38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52919667" sldId="381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52919667" sldId="381"/>
            <ac:spMk id="3" creationId="{BCF1A255-E2F7-A8E4-E2EE-E2F2D6D48823}"/>
          </ac:spMkLst>
        </pc:spChg>
        <pc:grpChg chg="del">
          <ac:chgData name="eldert@eldert.net" userId="fbe95aa6-f670-4838-bac7-c94df5e74cff" providerId="ADAL" clId="{2AD3765C-7593-4D29-BEC0-B92EC874CEB0}" dt="2022-07-28T00:04:53.101" v="1827" actId="478"/>
          <ac:grpSpMkLst>
            <pc:docMk/>
            <pc:sldMk cId="2052919667" sldId="381"/>
            <ac:grpSpMk id="11" creationId="{8E8979C0-37AA-AFAC-9744-A954C6387674}"/>
          </ac:grpSpMkLst>
        </pc:gr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83632820" sldId="38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3632820" sldId="38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3632820" sldId="382"/>
            <ac:spMk id="3" creationId="{BB6EA7B5-EFAA-B3DA-924D-8453B171A745}"/>
          </ac:spMkLst>
        </pc:spChg>
        <pc:grpChg chg="del">
          <ac:chgData name="eldert@eldert.net" userId="fbe95aa6-f670-4838-bac7-c94df5e74cff" providerId="ADAL" clId="{2AD3765C-7593-4D29-BEC0-B92EC874CEB0}" dt="2022-07-28T00:04:57.626" v="1829" actId="478"/>
          <ac:grpSpMkLst>
            <pc:docMk/>
            <pc:sldMk cId="83632820" sldId="382"/>
            <ac:grpSpMk id="18" creationId="{B9682DF6-37D5-C00A-461E-646785D4A83D}"/>
          </ac:grpSpMkLst>
        </pc:gr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34157164" sldId="38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34157164" sldId="38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34157164" sldId="383"/>
            <ac:spMk id="3" creationId="{BB1EA5E3-F9A6-41CF-4041-144EA9678A2C}"/>
          </ac:spMkLst>
        </pc:spChg>
        <pc:spChg chg="add">
          <ac:chgData name="eldert@eldert.net" userId="fbe95aa6-f670-4838-bac7-c94df5e74cff" providerId="ADAL" clId="{2AD3765C-7593-4D29-BEC0-B92EC874CEB0}" dt="2022-07-28T00:23:47.979" v="2079" actId="22"/>
          <ac:spMkLst>
            <pc:docMk/>
            <pc:sldMk cId="2734157164" sldId="383"/>
            <ac:spMk id="5" creationId="{96154783-8729-5E71-3915-C197D8E3A1A8}"/>
          </ac:spMkLst>
        </pc:spChg>
        <pc:spChg chg="del topLvl">
          <ac:chgData name="eldert@eldert.net" userId="fbe95aa6-f670-4838-bac7-c94df5e74cff" providerId="ADAL" clId="{2AD3765C-7593-4D29-BEC0-B92EC874CEB0}" dt="2022-07-28T00:15:22.203" v="1900" actId="478"/>
          <ac:spMkLst>
            <pc:docMk/>
            <pc:sldMk cId="2734157164" sldId="383"/>
            <ac:spMk id="31" creationId="{E71FF8D5-BA3A-E3B3-ED9F-05C83CED0643}"/>
          </ac:spMkLst>
        </pc:spChg>
        <pc:spChg chg="del topLvl">
          <ac:chgData name="eldert@eldert.net" userId="fbe95aa6-f670-4838-bac7-c94df5e74cff" providerId="ADAL" clId="{2AD3765C-7593-4D29-BEC0-B92EC874CEB0}" dt="2022-07-28T00:15:19.742" v="1899" actId="478"/>
          <ac:spMkLst>
            <pc:docMk/>
            <pc:sldMk cId="2734157164" sldId="383"/>
            <ac:spMk id="37" creationId="{0186DBBE-2464-A38C-E492-7E088EEAF80A}"/>
          </ac:spMkLst>
        </pc:spChg>
        <pc:spChg chg="del topLvl">
          <ac:chgData name="eldert@eldert.net" userId="fbe95aa6-f670-4838-bac7-c94df5e74cff" providerId="ADAL" clId="{2AD3765C-7593-4D29-BEC0-B92EC874CEB0}" dt="2022-07-28T00:15:16.637" v="1898" actId="478"/>
          <ac:spMkLst>
            <pc:docMk/>
            <pc:sldMk cId="2734157164" sldId="383"/>
            <ac:spMk id="41" creationId="{ECC71643-E606-8E0B-431D-32684F34F45F}"/>
          </ac:spMkLst>
        </pc:spChg>
        <pc:spChg chg="del mod topLvl">
          <ac:chgData name="eldert@eldert.net" userId="fbe95aa6-f670-4838-bac7-c94df5e74cff" providerId="ADAL" clId="{2AD3765C-7593-4D29-BEC0-B92EC874CEB0}" dt="2022-07-28T00:15:14.580" v="1897" actId="478"/>
          <ac:spMkLst>
            <pc:docMk/>
            <pc:sldMk cId="2734157164" sldId="383"/>
            <ac:spMk id="43" creationId="{C258AFDE-80AB-E4B2-0CBA-B4BD740F2FD3}"/>
          </ac:spMkLst>
        </pc:spChg>
        <pc:grpChg chg="add del mod">
          <ac:chgData name="eldert@eldert.net" userId="fbe95aa6-f670-4838-bac7-c94df5e74cff" providerId="ADAL" clId="{2AD3765C-7593-4D29-BEC0-B92EC874CEB0}" dt="2022-07-28T00:15:04.917" v="1896" actId="165"/>
          <ac:grpSpMkLst>
            <pc:docMk/>
            <pc:sldMk cId="2734157164" sldId="383"/>
            <ac:grpSpMk id="4" creationId="{7A07BF4C-93FA-ACCA-1149-ED0CD99D5A36}"/>
          </ac:grpSpMkLst>
        </pc:grpChg>
        <pc:grpChg chg="del">
          <ac:chgData name="eldert@eldert.net" userId="fbe95aa6-f670-4838-bac7-c94df5e74cff" providerId="ADAL" clId="{2AD3765C-7593-4D29-BEC0-B92EC874CEB0}" dt="2022-07-28T00:15:04.917" v="1896" actId="165"/>
          <ac:grpSpMkLst>
            <pc:docMk/>
            <pc:sldMk cId="2734157164" sldId="383"/>
            <ac:grpSpMk id="8" creationId="{664F783A-B3CE-653A-9678-3617B4D51A1C}"/>
          </ac:grpSpMkLst>
        </pc:grpChg>
        <pc:grpChg chg="del">
          <ac:chgData name="eldert@eldert.net" userId="fbe95aa6-f670-4838-bac7-c94df5e74cff" providerId="ADAL" clId="{2AD3765C-7593-4D29-BEC0-B92EC874CEB0}" dt="2022-07-28T00:15:04.917" v="1896" actId="165"/>
          <ac:grpSpMkLst>
            <pc:docMk/>
            <pc:sldMk cId="2734157164" sldId="383"/>
            <ac:grpSpMk id="10" creationId="{E13306C0-1432-3A81-A743-155165A00E1B}"/>
          </ac:grpSpMkLst>
        </pc:grpChg>
        <pc:grpChg chg="del">
          <ac:chgData name="eldert@eldert.net" userId="fbe95aa6-f670-4838-bac7-c94df5e74cff" providerId="ADAL" clId="{2AD3765C-7593-4D29-BEC0-B92EC874CEB0}" dt="2022-07-28T00:15:04.917" v="1896" actId="165"/>
          <ac:grpSpMkLst>
            <pc:docMk/>
            <pc:sldMk cId="2734157164" sldId="383"/>
            <ac:grpSpMk id="12" creationId="{66CE53A6-FCFF-503E-6135-11F433BAA7CC}"/>
          </ac:grpSpMkLst>
        </pc:grpChg>
        <pc:picChg chg="del topLvl">
          <ac:chgData name="eldert@eldert.net" userId="fbe95aa6-f670-4838-bac7-c94df5e74cff" providerId="ADAL" clId="{2AD3765C-7593-4D29-BEC0-B92EC874CEB0}" dt="2022-07-28T00:16:22.751" v="1911" actId="478"/>
          <ac:picMkLst>
            <pc:docMk/>
            <pc:sldMk cId="2734157164" sldId="383"/>
            <ac:picMk id="21" creationId="{D8DAC73A-9CBC-3099-97B9-3EB571757154}"/>
          </ac:picMkLst>
        </pc:picChg>
        <pc:picChg chg="del mod topLvl">
          <ac:chgData name="eldert@eldert.net" userId="fbe95aa6-f670-4838-bac7-c94df5e74cff" providerId="ADAL" clId="{2AD3765C-7593-4D29-BEC0-B92EC874CEB0}" dt="2022-07-28T00:16:21.943" v="1910" actId="478"/>
          <ac:picMkLst>
            <pc:docMk/>
            <pc:sldMk cId="2734157164" sldId="383"/>
            <ac:picMk id="23" creationId="{F59C6E87-02EC-2BF0-EE74-E4B3916D76E3}"/>
          </ac:picMkLst>
        </pc:picChg>
        <pc:picChg chg="del mod topLvl">
          <ac:chgData name="eldert@eldert.net" userId="fbe95aa6-f670-4838-bac7-c94df5e74cff" providerId="ADAL" clId="{2AD3765C-7593-4D29-BEC0-B92EC874CEB0}" dt="2022-07-28T00:16:20.829" v="1909" actId="478"/>
          <ac:picMkLst>
            <pc:docMk/>
            <pc:sldMk cId="2734157164" sldId="383"/>
            <ac:picMk id="25" creationId="{F09D68DF-818C-FA9C-0C56-639BAFCF1D66}"/>
          </ac:picMkLst>
        </pc:picChg>
        <pc:picChg chg="add del mod topLvl">
          <ac:chgData name="eldert@eldert.net" userId="fbe95aa6-f670-4838-bac7-c94df5e74cff" providerId="ADAL" clId="{2AD3765C-7593-4D29-BEC0-B92EC874CEB0}" dt="2022-07-28T00:16:19.384" v="1908" actId="478"/>
          <ac:picMkLst>
            <pc:docMk/>
            <pc:sldMk cId="2734157164" sldId="383"/>
            <ac:picMk id="27" creationId="{6AA3F5D3-D2A2-7707-EE75-DBEC71511EAE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296266842" sldId="384"/>
        </pc:sldMkLst>
        <pc:spChg chg="mod">
          <ac:chgData name="eldert@eldert.net" userId="fbe95aa6-f670-4838-bac7-c94df5e74cff" providerId="ADAL" clId="{2AD3765C-7593-4D29-BEC0-B92EC874CEB0}" dt="2022-07-28T00:13:31.602" v="1874"/>
          <ac:spMkLst>
            <pc:docMk/>
            <pc:sldMk cId="1296266842" sldId="384"/>
            <ac:spMk id="2" creationId="{291B9D70-B1C3-9BBA-15E3-1D3C47077815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690763405" sldId="38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690763405" sldId="38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690763405" sldId="384"/>
            <ac:spMk id="3" creationId="{9FA15241-6636-BEA8-89FE-470F22C7C887}"/>
          </ac:spMkLst>
        </pc:spChg>
        <pc:spChg chg="add">
          <ac:chgData name="eldert@eldert.net" userId="fbe95aa6-f670-4838-bac7-c94df5e74cff" providerId="ADAL" clId="{2AD3765C-7593-4D29-BEC0-B92EC874CEB0}" dt="2022-07-28T00:23:40.890" v="2077" actId="22"/>
          <ac:spMkLst>
            <pc:docMk/>
            <pc:sldMk cId="3690763405" sldId="384"/>
            <ac:spMk id="4" creationId="{301D1CE4-CBAE-0C0A-41F9-5832FE3E8310}"/>
          </ac:spMkLst>
        </pc:spChg>
        <pc:picChg chg="mod">
          <ac:chgData name="eldert@eldert.net" userId="fbe95aa6-f670-4838-bac7-c94df5e74cff" providerId="ADAL" clId="{2AD3765C-7593-4D29-BEC0-B92EC874CEB0}" dt="2022-07-28T00:17:00.515" v="1918" actId="1076"/>
          <ac:picMkLst>
            <pc:docMk/>
            <pc:sldMk cId="3690763405" sldId="384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16:48.989" v="1917" actId="1076"/>
          <ac:picMkLst>
            <pc:docMk/>
            <pc:sldMk cId="3690763405" sldId="384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8T00:16:38.934" v="1915" actId="1076"/>
          <ac:picMkLst>
            <pc:docMk/>
            <pc:sldMk cId="3690763405" sldId="384"/>
            <ac:picMk id="25" creationId="{F09D68DF-818C-FA9C-0C56-639BAFCF1D66}"/>
          </ac:picMkLst>
        </pc:picChg>
        <pc:picChg chg="mod">
          <ac:chgData name="eldert@eldert.net" userId="fbe95aa6-f670-4838-bac7-c94df5e74cff" providerId="ADAL" clId="{2AD3765C-7593-4D29-BEC0-B92EC874CEB0}" dt="2022-07-28T00:16:35.638" v="1914" actId="1076"/>
          <ac:picMkLst>
            <pc:docMk/>
            <pc:sldMk cId="3690763405" sldId="384"/>
            <ac:picMk id="27" creationId="{6AA3F5D3-D2A2-7707-EE75-DBEC71511EAE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358485000" sldId="385"/>
        </pc:sldMkLst>
        <pc:spChg chg="mod">
          <ac:chgData name="eldert@eldert.net" userId="fbe95aa6-f670-4838-bac7-c94df5e74cff" providerId="ADAL" clId="{2AD3765C-7593-4D29-BEC0-B92EC874CEB0}" dt="2022-07-28T00:13:28.988" v="1873"/>
          <ac:spMkLst>
            <pc:docMk/>
            <pc:sldMk cId="1358485000" sldId="385"/>
            <ac:spMk id="2" creationId="{291B9D70-B1C3-9BBA-15E3-1D3C47077815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8-08T19:21:32.220" v="6003"/>
        <pc:sldMkLst>
          <pc:docMk/>
          <pc:sldMk cId="4190639545" sldId="38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90639545" sldId="38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90639545" sldId="385"/>
            <ac:spMk id="3" creationId="{C971592A-9049-A1ED-8958-5C2891660EE6}"/>
          </ac:spMkLst>
        </pc:spChg>
        <pc:spChg chg="add">
          <ac:chgData name="eldert@eldert.net" userId="fbe95aa6-f670-4838-bac7-c94df5e74cff" providerId="ADAL" clId="{2AD3765C-7593-4D29-BEC0-B92EC874CEB0}" dt="2022-07-28T00:23:45.613" v="2078" actId="22"/>
          <ac:spMkLst>
            <pc:docMk/>
            <pc:sldMk cId="4190639545" sldId="385"/>
            <ac:spMk id="4" creationId="{F8546C7F-B495-84B5-7364-99955B444C64}"/>
          </ac:spMkLst>
        </pc:spChg>
        <pc:picChg chg="mod">
          <ac:chgData name="eldert@eldert.net" userId="fbe95aa6-f670-4838-bac7-c94df5e74cff" providerId="ADAL" clId="{2AD3765C-7593-4D29-BEC0-B92EC874CEB0}" dt="2022-08-08T19:21:32.220" v="6003"/>
          <ac:picMkLst>
            <pc:docMk/>
            <pc:sldMk cId="4190639545" sldId="385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8-08T19:21:25.912" v="6002"/>
          <ac:picMkLst>
            <pc:docMk/>
            <pc:sldMk cId="4190639545" sldId="385"/>
            <ac:picMk id="25" creationId="{F09D68DF-818C-FA9C-0C56-639BAFCF1D6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16.561" v="5842"/>
        <pc:sldMkLst>
          <pc:docMk/>
          <pc:sldMk cId="3579680037" sldId="38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79680037" sldId="38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79680037" sldId="386"/>
            <ac:spMk id="3" creationId="{EF4AA25B-C1FB-AF71-0C79-B498E3EFF117}"/>
          </ac:spMkLst>
        </pc:spChg>
        <pc:spChg chg="add">
          <ac:chgData name="eldert@eldert.net" userId="fbe95aa6-f670-4838-bac7-c94df5e74cff" providerId="ADAL" clId="{2AD3765C-7593-4D29-BEC0-B92EC874CEB0}" dt="2022-07-28T00:23:38.664" v="2076" actId="22"/>
          <ac:spMkLst>
            <pc:docMk/>
            <pc:sldMk cId="3579680037" sldId="386"/>
            <ac:spMk id="4" creationId="{85F953AF-C77F-3182-06EB-C28F1C4549AF}"/>
          </ac:spMkLst>
        </pc:spChg>
        <pc:picChg chg="mod">
          <ac:chgData name="eldert@eldert.net" userId="fbe95aa6-f670-4838-bac7-c94df5e74cff" providerId="ADAL" clId="{2AD3765C-7593-4D29-BEC0-B92EC874CEB0}" dt="2022-07-28T00:17:22.848" v="1920" actId="1076"/>
          <ac:picMkLst>
            <pc:docMk/>
            <pc:sldMk cId="3579680037" sldId="386"/>
            <ac:picMk id="27" creationId="{6AA3F5D3-D2A2-7707-EE75-DBEC71511EAE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4024658059" sldId="386"/>
        </pc:sldMkLst>
        <pc:spChg chg="mod">
          <ac:chgData name="eldert@eldert.net" userId="fbe95aa6-f670-4838-bac7-c94df5e74cff" providerId="ADAL" clId="{2AD3765C-7593-4D29-BEC0-B92EC874CEB0}" dt="2022-07-28T00:13:35.267" v="1875"/>
          <ac:spMkLst>
            <pc:docMk/>
            <pc:sldMk cId="4024658059" sldId="386"/>
            <ac:spMk id="2" creationId="{291B9D70-B1C3-9BBA-15E3-1D3C47077815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732061441" sldId="387"/>
        </pc:sldMkLst>
        <pc:spChg chg="mod">
          <ac:chgData name="eldert@eldert.net" userId="fbe95aa6-f670-4838-bac7-c94df5e74cff" providerId="ADAL" clId="{2AD3765C-7593-4D29-BEC0-B92EC874CEB0}" dt="2022-07-28T00:13:38.535" v="1876"/>
          <ac:spMkLst>
            <pc:docMk/>
            <pc:sldMk cId="1732061441" sldId="387"/>
            <ac:spMk id="2" creationId="{291B9D70-B1C3-9BBA-15E3-1D3C47077815}"/>
          </ac:spMkLst>
        </pc:s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75576740" sldId="38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75576740" sldId="38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75576740" sldId="387"/>
            <ac:spMk id="3" creationId="{1D00B738-322C-4EE2-43BC-A9D4EDA96AE3}"/>
          </ac:spMkLst>
        </pc:spChg>
        <pc:spChg chg="add">
          <ac:chgData name="eldert@eldert.net" userId="fbe95aa6-f670-4838-bac7-c94df5e74cff" providerId="ADAL" clId="{2AD3765C-7593-4D29-BEC0-B92EC874CEB0}" dt="2022-07-28T00:23:34.829" v="2075" actId="22"/>
          <ac:spMkLst>
            <pc:docMk/>
            <pc:sldMk cId="4075576740" sldId="387"/>
            <ac:spMk id="4" creationId="{47A55823-85FD-B36A-269D-8E6334AAA435}"/>
          </ac:spMkLst>
        </pc:spChg>
        <pc:picChg chg="mod">
          <ac:chgData name="eldert@eldert.net" userId="fbe95aa6-f670-4838-bac7-c94df5e74cff" providerId="ADAL" clId="{2AD3765C-7593-4D29-BEC0-B92EC874CEB0}" dt="2022-07-28T00:17:35.177" v="1948" actId="1037"/>
          <ac:picMkLst>
            <pc:docMk/>
            <pc:sldMk cId="4075576740" sldId="387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17:35.177" v="1948" actId="1037"/>
          <ac:picMkLst>
            <pc:docMk/>
            <pc:sldMk cId="4075576740" sldId="387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8T00:17:35.177" v="1948" actId="1037"/>
          <ac:picMkLst>
            <pc:docMk/>
            <pc:sldMk cId="4075576740" sldId="387"/>
            <ac:picMk id="25" creationId="{F09D68DF-818C-FA9C-0C56-639BAFCF1D66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312145354" sldId="388"/>
        </pc:sldMkLst>
        <pc:spChg chg="mod">
          <ac:chgData name="eldert@eldert.net" userId="fbe95aa6-f670-4838-bac7-c94df5e74cff" providerId="ADAL" clId="{2AD3765C-7593-4D29-BEC0-B92EC874CEB0}" dt="2022-07-28T00:13:41.765" v="1877"/>
          <ac:spMkLst>
            <pc:docMk/>
            <pc:sldMk cId="312145354" sldId="388"/>
            <ac:spMk id="2" creationId="{291B9D70-B1C3-9BBA-15E3-1D3C47077815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21.858" v="5843"/>
        <pc:sldMkLst>
          <pc:docMk/>
          <pc:sldMk cId="836151079" sldId="38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36151079" sldId="38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36151079" sldId="388"/>
            <ac:spMk id="3" creationId="{10D6ED5F-AF5B-047F-801D-B065B1C565B0}"/>
          </ac:spMkLst>
        </pc:spChg>
        <pc:spChg chg="add">
          <ac:chgData name="eldert@eldert.net" userId="fbe95aa6-f670-4838-bac7-c94df5e74cff" providerId="ADAL" clId="{2AD3765C-7593-4D29-BEC0-B92EC874CEB0}" dt="2022-07-28T00:23:32.916" v="2074" actId="22"/>
          <ac:spMkLst>
            <pc:docMk/>
            <pc:sldMk cId="836151079" sldId="388"/>
            <ac:spMk id="4" creationId="{F1090F7D-5CD4-8B48-548B-10CBD99644BD}"/>
          </ac:spMkLst>
        </pc:spChg>
        <pc:picChg chg="mod">
          <ac:chgData name="eldert@eldert.net" userId="fbe95aa6-f670-4838-bac7-c94df5e74cff" providerId="ADAL" clId="{2AD3765C-7593-4D29-BEC0-B92EC874CEB0}" dt="2022-07-28T00:17:42.983" v="1950" actId="1076"/>
          <ac:picMkLst>
            <pc:docMk/>
            <pc:sldMk cId="836151079" sldId="388"/>
            <ac:picMk id="25" creationId="{F09D68DF-818C-FA9C-0C56-639BAFCF1D66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334563036" sldId="389"/>
        </pc:sldMkLst>
        <pc:spChg chg="mod">
          <ac:chgData name="eldert@eldert.net" userId="fbe95aa6-f670-4838-bac7-c94df5e74cff" providerId="ADAL" clId="{2AD3765C-7593-4D29-BEC0-B92EC874CEB0}" dt="2022-07-28T00:13:44.096" v="1878"/>
          <ac:spMkLst>
            <pc:docMk/>
            <pc:sldMk cId="1334563036" sldId="389"/>
            <ac:spMk id="2" creationId="{291B9D70-B1C3-9BBA-15E3-1D3C47077815}"/>
          </ac:spMkLst>
        </pc:s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617460171" sldId="38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17460171" sldId="38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17460171" sldId="389"/>
            <ac:spMk id="3" creationId="{0894909B-75BE-90E0-1708-BB1699FEF422}"/>
          </ac:spMkLst>
        </pc:spChg>
        <pc:spChg chg="add">
          <ac:chgData name="eldert@eldert.net" userId="fbe95aa6-f670-4838-bac7-c94df5e74cff" providerId="ADAL" clId="{2AD3765C-7593-4D29-BEC0-B92EC874CEB0}" dt="2022-07-28T00:23:30.702" v="2073" actId="22"/>
          <ac:spMkLst>
            <pc:docMk/>
            <pc:sldMk cId="1617460171" sldId="389"/>
            <ac:spMk id="4" creationId="{ACA2E41D-954D-D76F-5B12-05E238EBCA77}"/>
          </ac:spMkLst>
        </pc:spChg>
        <pc:picChg chg="mod">
          <ac:chgData name="eldert@eldert.net" userId="fbe95aa6-f670-4838-bac7-c94df5e74cff" providerId="ADAL" clId="{2AD3765C-7593-4D29-BEC0-B92EC874CEB0}" dt="2022-07-28T00:17:55.331" v="1983" actId="1037"/>
          <ac:picMkLst>
            <pc:docMk/>
            <pc:sldMk cId="1617460171" sldId="389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17:55.331" v="1983" actId="1037"/>
          <ac:picMkLst>
            <pc:docMk/>
            <pc:sldMk cId="1617460171" sldId="389"/>
            <ac:picMk id="23" creationId="{F59C6E87-02EC-2BF0-EE74-E4B3916D76E3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2303250598" sldId="390"/>
        </pc:sldMkLst>
        <pc:spChg chg="mod">
          <ac:chgData name="eldert@eldert.net" userId="fbe95aa6-f670-4838-bac7-c94df5e74cff" providerId="ADAL" clId="{2AD3765C-7593-4D29-BEC0-B92EC874CEB0}" dt="2022-07-28T00:13:46.770" v="1879"/>
          <ac:spMkLst>
            <pc:docMk/>
            <pc:sldMk cId="2303250598" sldId="390"/>
            <ac:spMk id="2" creationId="{291B9D70-B1C3-9BBA-15E3-1D3C47077815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28.817" v="5844"/>
        <pc:sldMkLst>
          <pc:docMk/>
          <pc:sldMk cId="4278317547" sldId="39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78317547" sldId="39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78317547" sldId="390"/>
            <ac:spMk id="3" creationId="{1785C936-C83F-96DE-2837-0FD7D20AAED3}"/>
          </ac:spMkLst>
        </pc:spChg>
        <pc:spChg chg="add">
          <ac:chgData name="eldert@eldert.net" userId="fbe95aa6-f670-4838-bac7-c94df5e74cff" providerId="ADAL" clId="{2AD3765C-7593-4D29-BEC0-B92EC874CEB0}" dt="2022-07-28T00:23:26.222" v="2072" actId="22"/>
          <ac:spMkLst>
            <pc:docMk/>
            <pc:sldMk cId="4278317547" sldId="390"/>
            <ac:spMk id="4" creationId="{E1E3F3AA-7EA6-0FF7-B95A-6055D305EB2B}"/>
          </ac:spMkLst>
        </pc:spChg>
        <pc:picChg chg="del">
          <ac:chgData name="eldert@eldert.net" userId="fbe95aa6-f670-4838-bac7-c94df5e74cff" providerId="ADAL" clId="{2AD3765C-7593-4D29-BEC0-B92EC874CEB0}" dt="2022-07-28T00:18:05.752" v="1985" actId="478"/>
          <ac:picMkLst>
            <pc:docMk/>
            <pc:sldMk cId="4278317547" sldId="390"/>
            <ac:picMk id="27" creationId="{6AA3F5D3-D2A2-7707-EE75-DBEC71511EAE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491319285" sldId="391"/>
        </pc:sldMkLst>
        <pc:spChg chg="mod">
          <ac:chgData name="eldert@eldert.net" userId="fbe95aa6-f670-4838-bac7-c94df5e74cff" providerId="ADAL" clId="{2AD3765C-7593-4D29-BEC0-B92EC874CEB0}" dt="2022-07-28T00:13:51.054" v="1880"/>
          <ac:spMkLst>
            <pc:docMk/>
            <pc:sldMk cId="491319285" sldId="391"/>
            <ac:spMk id="2" creationId="{291B9D70-B1C3-9BBA-15E3-1D3C47077815}"/>
          </ac:spMkLst>
        </pc:sp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3:31.348" v="5845"/>
        <pc:sldMkLst>
          <pc:docMk/>
          <pc:sldMk cId="1820995464" sldId="39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20995464" sldId="39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20995464" sldId="391"/>
            <ac:spMk id="3" creationId="{315460F0-AACA-7506-F270-99226295324D}"/>
          </ac:spMkLst>
        </pc:spChg>
        <pc:spChg chg="add">
          <ac:chgData name="eldert@eldert.net" userId="fbe95aa6-f670-4838-bac7-c94df5e74cff" providerId="ADAL" clId="{2AD3765C-7593-4D29-BEC0-B92EC874CEB0}" dt="2022-07-28T00:23:24.160" v="2071" actId="22"/>
          <ac:spMkLst>
            <pc:docMk/>
            <pc:sldMk cId="1820995464" sldId="391"/>
            <ac:spMk id="4" creationId="{F37EC373-2AB9-E8EA-6DAC-59D960F87AAE}"/>
          </ac:spMkLst>
        </pc:spChg>
        <pc:picChg chg="mod">
          <ac:chgData name="eldert@eldert.net" userId="fbe95aa6-f670-4838-bac7-c94df5e74cff" providerId="ADAL" clId="{2AD3765C-7593-4D29-BEC0-B92EC874CEB0}" dt="2022-07-28T00:18:15.244" v="1987" actId="1076"/>
          <ac:picMkLst>
            <pc:docMk/>
            <pc:sldMk cId="1820995464" sldId="391"/>
            <ac:picMk id="23" creationId="{F59C6E87-02EC-2BF0-EE74-E4B3916D76E3}"/>
          </ac:picMkLst>
        </pc:picChg>
      </pc:sldChg>
      <pc:sldChg chg="add del">
        <pc:chgData name="eldert@eldert.net" userId="fbe95aa6-f670-4838-bac7-c94df5e74cff" providerId="ADAL" clId="{2AD3765C-7593-4D29-BEC0-B92EC874CEB0}" dt="2022-07-28T00:18:56.429" v="1992" actId="47"/>
        <pc:sldMkLst>
          <pc:docMk/>
          <pc:sldMk cId="262986207" sldId="392"/>
        </pc:sldMkLst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3848507997" sldId="392"/>
        </pc:sldMkLst>
        <pc:spChg chg="mod">
          <ac:chgData name="eldert@eldert.net" userId="fbe95aa6-f670-4838-bac7-c94df5e74cff" providerId="ADAL" clId="{2AD3765C-7593-4D29-BEC0-B92EC874CEB0}" dt="2022-07-28T00:13:53.228" v="1881"/>
          <ac:spMkLst>
            <pc:docMk/>
            <pc:sldMk cId="3848507997" sldId="392"/>
            <ac:spMk id="2" creationId="{291B9D70-B1C3-9BBA-15E3-1D3C47077815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3500385668" sldId="393"/>
        </pc:sldMkLst>
        <pc:spChg chg="mod">
          <ac:chgData name="eldert@eldert.net" userId="fbe95aa6-f670-4838-bac7-c94df5e74cff" providerId="ADAL" clId="{2AD3765C-7593-4D29-BEC0-B92EC874CEB0}" dt="2022-07-28T00:13:55.385" v="1882"/>
          <ac:spMkLst>
            <pc:docMk/>
            <pc:sldMk cId="3500385668" sldId="393"/>
            <ac:spMk id="2" creationId="{291B9D70-B1C3-9BBA-15E3-1D3C47077815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257703442" sldId="39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57703442" sldId="39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57703442" sldId="393"/>
            <ac:spMk id="3" creationId="{73A983D7-8A46-BD20-BDD6-326EE1D144DE}"/>
          </ac:spMkLst>
        </pc:spChg>
        <pc:spChg chg="add">
          <ac:chgData name="eldert@eldert.net" userId="fbe95aa6-f670-4838-bac7-c94df5e74cff" providerId="ADAL" clId="{2AD3765C-7593-4D29-BEC0-B92EC874CEB0}" dt="2022-07-28T00:23:21.511" v="2070" actId="22"/>
          <ac:spMkLst>
            <pc:docMk/>
            <pc:sldMk cId="4257703442" sldId="393"/>
            <ac:spMk id="4" creationId="{FB774827-FA04-5C43-8352-76C51B3A9C06}"/>
          </ac:spMkLst>
        </pc:spChg>
        <pc:picChg chg="mod">
          <ac:chgData name="eldert@eldert.net" userId="fbe95aa6-f670-4838-bac7-c94df5e74cff" providerId="ADAL" clId="{2AD3765C-7593-4D29-BEC0-B92EC874CEB0}" dt="2022-07-28T00:19:04.181" v="1993" actId="1076"/>
          <ac:picMkLst>
            <pc:docMk/>
            <pc:sldMk cId="4257703442" sldId="393"/>
            <ac:picMk id="21" creationId="{D8DAC73A-9CBC-3099-97B9-3EB57175715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379064059" sldId="39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79064059" sldId="39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79064059" sldId="394"/>
            <ac:spMk id="3" creationId="{524CC4B7-A785-0690-DF8E-1F63C584C858}"/>
          </ac:spMkLst>
        </pc:spChg>
        <pc:spChg chg="add">
          <ac:chgData name="eldert@eldert.net" userId="fbe95aa6-f670-4838-bac7-c94df5e74cff" providerId="ADAL" clId="{2AD3765C-7593-4D29-BEC0-B92EC874CEB0}" dt="2022-07-28T00:23:18.438" v="2069" actId="22"/>
          <ac:spMkLst>
            <pc:docMk/>
            <pc:sldMk cId="1379064059" sldId="394"/>
            <ac:spMk id="4" creationId="{1EE0036E-233B-470F-AD2E-E175F9C72861}"/>
          </ac:spMkLst>
        </pc:spChg>
        <pc:picChg chg="mod">
          <ac:chgData name="eldert@eldert.net" userId="fbe95aa6-f670-4838-bac7-c94df5e74cff" providerId="ADAL" clId="{2AD3765C-7593-4D29-BEC0-B92EC874CEB0}" dt="2022-07-28T00:19:24.822" v="1997" actId="1076"/>
          <ac:picMkLst>
            <pc:docMk/>
            <pc:sldMk cId="1379064059" sldId="394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8T00:19:15.648" v="1995" actId="2890"/>
        <pc:sldMkLst>
          <pc:docMk/>
          <pc:sldMk cId="2057983744" sldId="394"/>
        </pc:sldMkLst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3143855694" sldId="394"/>
        </pc:sldMkLst>
        <pc:spChg chg="mod">
          <ac:chgData name="eldert@eldert.net" userId="fbe95aa6-f670-4838-bac7-c94df5e74cff" providerId="ADAL" clId="{2AD3765C-7593-4D29-BEC0-B92EC874CEB0}" dt="2022-07-28T00:13:57.970" v="1883"/>
          <ac:spMkLst>
            <pc:docMk/>
            <pc:sldMk cId="3143855694" sldId="394"/>
            <ac:spMk id="2" creationId="{291B9D70-B1C3-9BBA-15E3-1D3C47077815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893232040" sldId="395"/>
        </pc:sldMkLst>
        <pc:spChg chg="mod">
          <ac:chgData name="eldert@eldert.net" userId="fbe95aa6-f670-4838-bac7-c94df5e74cff" providerId="ADAL" clId="{2AD3765C-7593-4D29-BEC0-B92EC874CEB0}" dt="2022-07-28T00:14:01.582" v="1884"/>
          <ac:spMkLst>
            <pc:docMk/>
            <pc:sldMk cId="893232040" sldId="395"/>
            <ac:spMk id="2" creationId="{291B9D70-B1C3-9BBA-15E3-1D3C47077815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45.675" v="5846"/>
        <pc:sldMkLst>
          <pc:docMk/>
          <pc:sldMk cId="2563241936" sldId="39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63241936" sldId="39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63241936" sldId="395"/>
            <ac:spMk id="3" creationId="{B1738E29-7528-11A4-BAE1-93A4EBBEF309}"/>
          </ac:spMkLst>
        </pc:spChg>
        <pc:spChg chg="add">
          <ac:chgData name="eldert@eldert.net" userId="fbe95aa6-f670-4838-bac7-c94df5e74cff" providerId="ADAL" clId="{2AD3765C-7593-4D29-BEC0-B92EC874CEB0}" dt="2022-07-28T00:23:15.477" v="2068" actId="22"/>
          <ac:spMkLst>
            <pc:docMk/>
            <pc:sldMk cId="2563241936" sldId="395"/>
            <ac:spMk id="4" creationId="{64C480F1-2094-93F3-A94B-7B4D582214D7}"/>
          </ac:spMkLst>
        </pc:spChg>
        <pc:picChg chg="mod">
          <ac:chgData name="eldert@eldert.net" userId="fbe95aa6-f670-4838-bac7-c94df5e74cff" providerId="ADAL" clId="{2AD3765C-7593-4D29-BEC0-B92EC874CEB0}" dt="2022-07-28T00:19:42.487" v="1999" actId="1076"/>
          <ac:picMkLst>
            <pc:docMk/>
            <pc:sldMk cId="2563241936" sldId="395"/>
            <ac:picMk id="25" creationId="{F09D68DF-818C-FA9C-0C56-639BAFCF1D66}"/>
          </ac:picMkLst>
        </pc:picChg>
      </pc:sldChg>
      <pc:sldChg chg="addSp add del mod">
        <pc:chgData name="eldert@eldert.net" userId="fbe95aa6-f670-4838-bac7-c94df5e74cff" providerId="ADAL" clId="{2AD3765C-7593-4D29-BEC0-B92EC874CEB0}" dt="2022-07-28T00:25:39.915" v="2086" actId="47"/>
        <pc:sldMkLst>
          <pc:docMk/>
          <pc:sldMk cId="356792129" sldId="396"/>
        </pc:sldMkLst>
        <pc:spChg chg="add">
          <ac:chgData name="eldert@eldert.net" userId="fbe95aa6-f670-4838-bac7-c94df5e74cff" providerId="ADAL" clId="{2AD3765C-7593-4D29-BEC0-B92EC874CEB0}" dt="2022-07-28T00:23:13.426" v="2067" actId="22"/>
          <ac:spMkLst>
            <pc:docMk/>
            <pc:sldMk cId="356792129" sldId="396"/>
            <ac:spMk id="4" creationId="{56BC08B3-4E63-F7E9-863A-6ED2A8B510B9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920959982" sldId="396"/>
        </pc:sldMkLst>
        <pc:spChg chg="mod">
          <ac:chgData name="eldert@eldert.net" userId="fbe95aa6-f670-4838-bac7-c94df5e74cff" providerId="ADAL" clId="{2AD3765C-7593-4D29-BEC0-B92EC874CEB0}" dt="2022-07-28T00:14:04.970" v="1885"/>
          <ac:spMkLst>
            <pc:docMk/>
            <pc:sldMk cId="920959982" sldId="396"/>
            <ac:spMk id="2" creationId="{291B9D70-B1C3-9BBA-15E3-1D3C47077815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48.955" v="5847"/>
        <pc:sldMkLst>
          <pc:docMk/>
          <pc:sldMk cId="465958013" sldId="39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65958013" sldId="39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65958013" sldId="397"/>
            <ac:spMk id="3" creationId="{42E315AF-BCED-EDC2-689E-A08D5C9688A6}"/>
          </ac:spMkLst>
        </pc:spChg>
        <pc:spChg chg="add">
          <ac:chgData name="eldert@eldert.net" userId="fbe95aa6-f670-4838-bac7-c94df5e74cff" providerId="ADAL" clId="{2AD3765C-7593-4D29-BEC0-B92EC874CEB0}" dt="2022-07-28T00:23:09.647" v="2066" actId="22"/>
          <ac:spMkLst>
            <pc:docMk/>
            <pc:sldMk cId="465958013" sldId="397"/>
            <ac:spMk id="4" creationId="{562D7467-E494-7BBF-B888-9792A7DC1EB8}"/>
          </ac:spMkLst>
        </pc:spChg>
        <pc:picChg chg="mod">
          <ac:chgData name="eldert@eldert.net" userId="fbe95aa6-f670-4838-bac7-c94df5e74cff" providerId="ADAL" clId="{2AD3765C-7593-4D29-BEC0-B92EC874CEB0}" dt="2022-07-28T00:20:00.806" v="2035" actId="1038"/>
          <ac:picMkLst>
            <pc:docMk/>
            <pc:sldMk cId="465958013" sldId="397"/>
            <ac:picMk id="21" creationId="{D8DAC73A-9CBC-3099-97B9-3EB571757154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632475832" sldId="397"/>
        </pc:sldMkLst>
        <pc:spChg chg="mod">
          <ac:chgData name="eldert@eldert.net" userId="fbe95aa6-f670-4838-bac7-c94df5e74cff" providerId="ADAL" clId="{2AD3765C-7593-4D29-BEC0-B92EC874CEB0}" dt="2022-07-28T00:14:08.410" v="1886"/>
          <ac:spMkLst>
            <pc:docMk/>
            <pc:sldMk cId="1632475832" sldId="397"/>
            <ac:spMk id="2" creationId="{291B9D70-B1C3-9BBA-15E3-1D3C47077815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62918731" sldId="398"/>
        </pc:sldMkLst>
        <pc:spChg chg="mod">
          <ac:chgData name="eldert@eldert.net" userId="fbe95aa6-f670-4838-bac7-c94df5e74cff" providerId="ADAL" clId="{2AD3765C-7593-4D29-BEC0-B92EC874CEB0}" dt="2022-07-28T00:14:11.453" v="1887"/>
          <ac:spMkLst>
            <pc:docMk/>
            <pc:sldMk cId="62918731" sldId="398"/>
            <ac:spMk id="2" creationId="{291B9D70-B1C3-9BBA-15E3-1D3C47077815}"/>
          </ac:spMkLst>
        </pc:spChg>
      </pc:sldChg>
      <pc:sldChg chg="add del">
        <pc:chgData name="eldert@eldert.net" userId="fbe95aa6-f670-4838-bac7-c94df5e74cff" providerId="ADAL" clId="{2AD3765C-7593-4D29-BEC0-B92EC874CEB0}" dt="2022-07-28T00:20:08.209" v="2037" actId="2890"/>
        <pc:sldMkLst>
          <pc:docMk/>
          <pc:sldMk cId="474144961" sldId="398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53.574" v="5848"/>
        <pc:sldMkLst>
          <pc:docMk/>
          <pc:sldMk cId="3132920004" sldId="39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32920004" sldId="39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32920004" sldId="398"/>
            <ac:spMk id="3" creationId="{EAFE1AED-C9E2-1811-EB80-95C5CD710406}"/>
          </ac:spMkLst>
        </pc:spChg>
        <pc:spChg chg="add del mod">
          <ac:chgData name="eldert@eldert.net" userId="fbe95aa6-f670-4838-bac7-c94df5e74cff" providerId="ADAL" clId="{2AD3765C-7593-4D29-BEC0-B92EC874CEB0}" dt="2022-07-28T00:20:45.029" v="2043" actId="22"/>
          <ac:spMkLst>
            <pc:docMk/>
            <pc:sldMk cId="3132920004" sldId="398"/>
            <ac:spMk id="4" creationId="{4E15CDFF-7142-5D97-6E69-9A3FB7C837D9}"/>
          </ac:spMkLst>
        </pc:spChg>
        <pc:spChg chg="add mod ord">
          <ac:chgData name="eldert@eldert.net" userId="fbe95aa6-f670-4838-bac7-c94df5e74cff" providerId="ADAL" clId="{2AD3765C-7593-4D29-BEC0-B92EC874CEB0}" dt="2022-07-28T00:22:32.909" v="2061" actId="1076"/>
          <ac:spMkLst>
            <pc:docMk/>
            <pc:sldMk cId="3132920004" sldId="398"/>
            <ac:spMk id="8" creationId="{781A401C-858A-6038-EFAB-31019A12746D}"/>
          </ac:spMkLst>
        </pc:spChg>
        <pc:picChg chg="mod">
          <ac:chgData name="eldert@eldert.net" userId="fbe95aa6-f670-4838-bac7-c94df5e74cff" providerId="ADAL" clId="{2AD3765C-7593-4D29-BEC0-B92EC874CEB0}" dt="2022-07-28T00:22:32.909" v="2061" actId="1076"/>
          <ac:picMkLst>
            <pc:docMk/>
            <pc:sldMk cId="3132920004" sldId="398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376007613" sldId="399"/>
        </pc:sldMkLst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655610956" sldId="39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55610956" sldId="39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55610956" sldId="399"/>
            <ac:spMk id="3" creationId="{6C293C45-384F-1292-9795-B8B125DF4182}"/>
          </ac:spMkLst>
        </pc:spChg>
        <pc:spChg chg="mod ord">
          <ac:chgData name="eldert@eldert.net" userId="fbe95aa6-f670-4838-bac7-c94df5e74cff" providerId="ADAL" clId="{2AD3765C-7593-4D29-BEC0-B92EC874CEB0}" dt="2022-07-28T00:22:40.708" v="2062" actId="1076"/>
          <ac:spMkLst>
            <pc:docMk/>
            <pc:sldMk cId="2655610956" sldId="399"/>
            <ac:spMk id="8" creationId="{781A401C-858A-6038-EFAB-31019A12746D}"/>
          </ac:spMkLst>
        </pc:spChg>
        <pc:picChg chg="mod">
          <ac:chgData name="eldert@eldert.net" userId="fbe95aa6-f670-4838-bac7-c94df5e74cff" providerId="ADAL" clId="{2AD3765C-7593-4D29-BEC0-B92EC874CEB0}" dt="2022-07-28T00:21:50.266" v="2054" actId="1076"/>
          <ac:picMkLst>
            <pc:docMk/>
            <pc:sldMk cId="2655610956" sldId="399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22:40.708" v="2062" actId="1076"/>
          <ac:picMkLst>
            <pc:docMk/>
            <pc:sldMk cId="2655610956" sldId="399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1414902093" sldId="40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58.717" v="5849"/>
        <pc:sldMkLst>
          <pc:docMk/>
          <pc:sldMk cId="2992982677" sldId="40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92982677" sldId="40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92982677" sldId="400"/>
            <ac:spMk id="3" creationId="{E1227B31-3DCA-13A0-338B-A32168BAD2B0}"/>
          </ac:spMkLst>
        </pc:spChg>
        <pc:spChg chg="mod">
          <ac:chgData name="eldert@eldert.net" userId="fbe95aa6-f670-4838-bac7-c94df5e74cff" providerId="ADAL" clId="{2AD3765C-7593-4D29-BEC0-B92EC874CEB0}" dt="2022-07-28T00:22:48.007" v="2063" actId="1076"/>
          <ac:spMkLst>
            <pc:docMk/>
            <pc:sldMk cId="2992982677" sldId="400"/>
            <ac:spMk id="8" creationId="{781A401C-858A-6038-EFAB-31019A12746D}"/>
          </ac:spMkLst>
        </pc:spChg>
        <pc:picChg chg="mod">
          <ac:chgData name="eldert@eldert.net" userId="fbe95aa6-f670-4838-bac7-c94df5e74cff" providerId="ADAL" clId="{2AD3765C-7593-4D29-BEC0-B92EC874CEB0}" dt="2022-07-28T00:22:02.980" v="2056" actId="1076"/>
          <ac:picMkLst>
            <pc:docMk/>
            <pc:sldMk cId="2992982677" sldId="400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22:48.007" v="2063" actId="1076"/>
          <ac:picMkLst>
            <pc:docMk/>
            <pc:sldMk cId="2992982677" sldId="400"/>
            <ac:picMk id="25" creationId="{F09D68DF-818C-FA9C-0C56-639BAFCF1D6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4:00.757" v="5850"/>
        <pc:sldMkLst>
          <pc:docMk/>
          <pc:sldMk cId="852016289" sldId="40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52016289" sldId="40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52016289" sldId="401"/>
            <ac:spMk id="3" creationId="{DBFB5AB8-B51C-CEA8-B896-0FAE5C707522}"/>
          </ac:spMkLst>
        </pc:spChg>
        <pc:spChg chg="mod">
          <ac:chgData name="eldert@eldert.net" userId="fbe95aa6-f670-4838-bac7-c94df5e74cff" providerId="ADAL" clId="{2AD3765C-7593-4D29-BEC0-B92EC874CEB0}" dt="2022-07-28T00:22:54.879" v="2064" actId="1076"/>
          <ac:spMkLst>
            <pc:docMk/>
            <pc:sldMk cId="852016289" sldId="401"/>
            <ac:spMk id="8" creationId="{781A401C-858A-6038-EFAB-31019A12746D}"/>
          </ac:spMkLst>
        </pc:spChg>
        <pc:picChg chg="del">
          <ac:chgData name="eldert@eldert.net" userId="fbe95aa6-f670-4838-bac7-c94df5e74cff" providerId="ADAL" clId="{2AD3765C-7593-4D29-BEC0-B92EC874CEB0}" dt="2022-07-28T00:22:10.162" v="2058" actId="478"/>
          <ac:picMkLst>
            <pc:docMk/>
            <pc:sldMk cId="852016289" sldId="401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8T00:22:54.879" v="2064" actId="1076"/>
          <ac:picMkLst>
            <pc:docMk/>
            <pc:sldMk cId="852016289" sldId="401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1044926387" sldId="401"/>
        </pc:sldMkLst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607119226" sldId="402"/>
        </pc:sldMkLst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457842022" sldId="40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57842022" sldId="40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57842022" sldId="402"/>
            <ac:spMk id="3" creationId="{71DDA184-13F3-F651-54DE-A67CDAED2496}"/>
          </ac:spMkLst>
        </pc:spChg>
        <pc:spChg chg="mod">
          <ac:chgData name="eldert@eldert.net" userId="fbe95aa6-f670-4838-bac7-c94df5e74cff" providerId="ADAL" clId="{2AD3765C-7593-4D29-BEC0-B92EC874CEB0}" dt="2022-07-28T00:23:02.050" v="2065" actId="1076"/>
          <ac:spMkLst>
            <pc:docMk/>
            <pc:sldMk cId="3457842022" sldId="402"/>
            <ac:spMk id="8" creationId="{781A401C-858A-6038-EFAB-31019A12746D}"/>
          </ac:spMkLst>
        </pc:spChg>
        <pc:picChg chg="del">
          <ac:chgData name="eldert@eldert.net" userId="fbe95aa6-f670-4838-bac7-c94df5e74cff" providerId="ADAL" clId="{2AD3765C-7593-4D29-BEC0-B92EC874CEB0}" dt="2022-07-28T00:22:16.494" v="2060" actId="478"/>
          <ac:picMkLst>
            <pc:docMk/>
            <pc:sldMk cId="3457842022" sldId="402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23:02.050" v="2065" actId="1076"/>
          <ac:picMkLst>
            <pc:docMk/>
            <pc:sldMk cId="3457842022" sldId="402"/>
            <ac:picMk id="25" creationId="{F09D68DF-818C-FA9C-0C56-639BAFCF1D66}"/>
          </ac:picMkLst>
        </pc:picChg>
      </pc:sldChg>
      <pc:sldChg chg="modSp add del">
        <pc:chgData name="eldert@eldert.net" userId="fbe95aa6-f670-4838-bac7-c94df5e74cff" providerId="ADAL" clId="{2AD3765C-7593-4D29-BEC0-B92EC874CEB0}" dt="2022-07-28T00:26:20.325" v="2091" actId="47"/>
        <pc:sldMkLst>
          <pc:docMk/>
          <pc:sldMk cId="820607160" sldId="403"/>
        </pc:sldMkLst>
        <pc:picChg chg="mod">
          <ac:chgData name="eldert@eldert.net" userId="fbe95aa6-f670-4838-bac7-c94df5e74cff" providerId="ADAL" clId="{2AD3765C-7593-4D29-BEC0-B92EC874CEB0}" dt="2022-07-28T00:26:02.884" v="2089" actId="1076"/>
          <ac:picMkLst>
            <pc:docMk/>
            <pc:sldMk cId="820607160" sldId="403"/>
            <ac:picMk id="21" creationId="{D8DAC73A-9CBC-3099-97B9-3EB571757154}"/>
          </ac:picMkLst>
        </pc:picChg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1270899898" sldId="403"/>
        </pc:sldMkLst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3521852248" sldId="404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73997931" sldId="40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73997931" sldId="40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73997931" sldId="404"/>
            <ac:spMk id="3" creationId="{278A1348-E65F-0576-B395-A02174592DBF}"/>
          </ac:spMkLst>
        </pc:spChg>
        <pc:picChg chg="mod">
          <ac:chgData name="eldert@eldert.net" userId="fbe95aa6-f670-4838-bac7-c94df5e74cff" providerId="ADAL" clId="{2AD3765C-7593-4D29-BEC0-B92EC874CEB0}" dt="2022-07-28T00:26:28.402" v="2092" actId="1076"/>
          <ac:picMkLst>
            <pc:docMk/>
            <pc:sldMk cId="3573997931" sldId="404"/>
            <ac:picMk id="25" creationId="{F09D68DF-818C-FA9C-0C56-639BAFCF1D66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8T00:31:47.646" v="2134" actId="47"/>
        <pc:sldMkLst>
          <pc:docMk/>
          <pc:sldMk cId="22765823" sldId="405"/>
        </pc:sldMkLst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222810586" sldId="405"/>
        </pc:sldMkLst>
      </pc:sldChg>
      <pc:sldChg chg="add del">
        <pc:chgData name="eldert@eldert.net" userId="fbe95aa6-f670-4838-bac7-c94df5e74cff" providerId="ADAL" clId="{2AD3765C-7593-4D29-BEC0-B92EC874CEB0}" dt="2022-07-28T00:31:47.646" v="2134" actId="47"/>
        <pc:sldMkLst>
          <pc:docMk/>
          <pc:sldMk cId="2810271003" sldId="406"/>
        </pc:sldMkLst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3293794769" sldId="406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175665035" sldId="40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75665035" sldId="407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75665035" sldId="407"/>
            <ac:spMk id="3" creationId="{0116CFE0-0243-6E5B-11A0-A4FD4392E53A}"/>
          </ac:spMkLst>
        </pc:spChg>
        <pc:picChg chg="mod">
          <ac:chgData name="eldert@eldert.net" userId="fbe95aa6-f670-4838-bac7-c94df5e74cff" providerId="ADAL" clId="{2AD3765C-7593-4D29-BEC0-B92EC874CEB0}" dt="2022-07-28T00:33:54.725" v="2143" actId="166"/>
          <ac:picMkLst>
            <pc:docMk/>
            <pc:sldMk cId="1175665035" sldId="407"/>
            <ac:picMk id="17" creationId="{549D27CD-536A-B5D8-502C-7B3CBFE2418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07.845" v="5886"/>
        <pc:sldMkLst>
          <pc:docMk/>
          <pc:sldMk cId="3447666043" sldId="40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47666043" sldId="408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47666043" sldId="408"/>
            <ac:spMk id="3" creationId="{471CF812-B384-8934-555E-E2BA1F39D008}"/>
          </ac:spMkLst>
        </pc:spChg>
        <pc:picChg chg="mod">
          <ac:chgData name="eldert@eldert.net" userId="fbe95aa6-f670-4838-bac7-c94df5e74cff" providerId="ADAL" clId="{2AD3765C-7593-4D29-BEC0-B92EC874CEB0}" dt="2022-07-28T00:34:02.359" v="2147" actId="1035"/>
          <ac:picMkLst>
            <pc:docMk/>
            <pc:sldMk cId="3447666043" sldId="408"/>
            <ac:picMk id="17" creationId="{549D27CD-536A-B5D8-502C-7B3CBFE24185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18052727" sldId="40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18052727" sldId="409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18052727" sldId="409"/>
            <ac:spMk id="3" creationId="{AED73979-E85D-3D33-ABCA-EBB4848CCBA1}"/>
          </ac:spMkLst>
        </pc:spChg>
        <pc:picChg chg="mod">
          <ac:chgData name="eldert@eldert.net" userId="fbe95aa6-f670-4838-bac7-c94df5e74cff" providerId="ADAL" clId="{2AD3765C-7593-4D29-BEC0-B92EC874CEB0}" dt="2022-07-28T00:30:26.359" v="2118" actId="1076"/>
          <ac:picMkLst>
            <pc:docMk/>
            <pc:sldMk cId="518052727" sldId="409"/>
            <ac:picMk id="17" creationId="{549D27CD-536A-B5D8-502C-7B3CBFE24185}"/>
          </ac:picMkLst>
        </pc:picChg>
        <pc:cxnChg chg="ord">
          <ac:chgData name="eldert@eldert.net" userId="fbe95aa6-f670-4838-bac7-c94df5e74cff" providerId="ADAL" clId="{2AD3765C-7593-4D29-BEC0-B92EC874CEB0}" dt="2022-07-28T00:33:18.844" v="2140" actId="167"/>
          <ac:cxnSpMkLst>
            <pc:docMk/>
            <pc:sldMk cId="518052727" sldId="409"/>
            <ac:cxnSpMk id="25" creationId="{2E825E06-24C4-E264-797A-D4FDF98967E9}"/>
          </ac:cxnSpMkLst>
        </pc:cxnChg>
        <pc:cxnChg chg="ord">
          <ac:chgData name="eldert@eldert.net" userId="fbe95aa6-f670-4838-bac7-c94df5e74cff" providerId="ADAL" clId="{2AD3765C-7593-4D29-BEC0-B92EC874CEB0}" dt="2022-07-28T00:33:15.741" v="2139" actId="167"/>
          <ac:cxnSpMkLst>
            <pc:docMk/>
            <pc:sldMk cId="518052727" sldId="409"/>
            <ac:cxnSpMk id="27" creationId="{399B353A-D425-154B-1CA5-66C8EDED328B}"/>
          </ac:cxnSpMkLst>
        </pc:cxnChg>
        <pc:cxnChg chg="ord">
          <ac:chgData name="eldert@eldert.net" userId="fbe95aa6-f670-4838-bac7-c94df5e74cff" providerId="ADAL" clId="{2AD3765C-7593-4D29-BEC0-B92EC874CEB0}" dt="2022-07-28T00:33:24.563" v="2142" actId="167"/>
          <ac:cxnSpMkLst>
            <pc:docMk/>
            <pc:sldMk cId="518052727" sldId="409"/>
            <ac:cxnSpMk id="33" creationId="{1D3285C7-305B-537D-62F1-66EC19BD8A60}"/>
          </ac:cxnSpMkLst>
        </pc:cxnChg>
        <pc:cxnChg chg="ord">
          <ac:chgData name="eldert@eldert.net" userId="fbe95aa6-f670-4838-bac7-c94df5e74cff" providerId="ADAL" clId="{2AD3765C-7593-4D29-BEC0-B92EC874CEB0}" dt="2022-07-28T00:33:21.511" v="2141" actId="167"/>
          <ac:cxnSpMkLst>
            <pc:docMk/>
            <pc:sldMk cId="518052727" sldId="409"/>
            <ac:cxnSpMk id="35" creationId="{A8F9A19D-EC54-6728-6625-DA159C96E945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29103985" sldId="41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29103985" sldId="410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29103985" sldId="410"/>
            <ac:spMk id="3" creationId="{12BE6772-49E7-923B-5A35-29E20C8B8C2D}"/>
          </ac:spMkLst>
        </pc:spChg>
        <pc:picChg chg="mod">
          <ac:chgData name="eldert@eldert.net" userId="fbe95aa6-f670-4838-bac7-c94df5e74cff" providerId="ADAL" clId="{2AD3765C-7593-4D29-BEC0-B92EC874CEB0}" dt="2022-07-28T00:30:38.583" v="2120" actId="1076"/>
          <ac:picMkLst>
            <pc:docMk/>
            <pc:sldMk cId="2729103985" sldId="410"/>
            <ac:picMk id="17" creationId="{549D27CD-536A-B5D8-502C-7B3CBFE24185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35830127" sldId="41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35830127" sldId="411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35830127" sldId="411"/>
            <ac:spMk id="3" creationId="{C93C8994-71CF-6C65-57BE-3EAC28861189}"/>
          </ac:spMkLst>
        </pc:spChg>
        <pc:picChg chg="del">
          <ac:chgData name="eldert@eldert.net" userId="fbe95aa6-f670-4838-bac7-c94df5e74cff" providerId="ADAL" clId="{2AD3765C-7593-4D29-BEC0-B92EC874CEB0}" dt="2022-07-28T00:30:46.248" v="2122" actId="478"/>
          <ac:picMkLst>
            <pc:docMk/>
            <pc:sldMk cId="535830127" sldId="411"/>
            <ac:picMk id="17" creationId="{549D27CD-536A-B5D8-502C-7B3CBFE24185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69797930" sldId="41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69797930" sldId="412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69797930" sldId="412"/>
            <ac:spMk id="3" creationId="{370FF667-EDB1-F9C9-7768-1EF5D9204E21}"/>
          </ac:spMkLst>
        </pc:spChg>
        <pc:picChg chg="add mod">
          <ac:chgData name="eldert@eldert.net" userId="fbe95aa6-f670-4838-bac7-c94df5e74cff" providerId="ADAL" clId="{2AD3765C-7593-4D29-BEC0-B92EC874CEB0}" dt="2022-07-28T00:31:09.266" v="2125"/>
          <ac:picMkLst>
            <pc:docMk/>
            <pc:sldMk cId="1069797930" sldId="412"/>
            <ac:picMk id="4" creationId="{D682EA83-7037-AC38-C866-A4A8BF71699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22.328" v="5888"/>
        <pc:sldMkLst>
          <pc:docMk/>
          <pc:sldMk cId="1904698956" sldId="41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04698956" sldId="413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04698956" sldId="413"/>
            <ac:spMk id="3" creationId="{ADD30FB3-8071-BFC7-E905-E1AF53894C9D}"/>
          </ac:spMkLst>
        </pc:spChg>
        <pc:picChg chg="mod">
          <ac:chgData name="eldert@eldert.net" userId="fbe95aa6-f670-4838-bac7-c94df5e74cff" providerId="ADAL" clId="{2AD3765C-7593-4D29-BEC0-B92EC874CEB0}" dt="2022-07-28T00:31:19.549" v="2127" actId="1076"/>
          <ac:picMkLst>
            <pc:docMk/>
            <pc:sldMk cId="1904698956" sldId="413"/>
            <ac:picMk id="4" creationId="{D682EA83-7037-AC38-C866-A4A8BF71699F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367440191" sldId="41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67440191" sldId="414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67440191" sldId="414"/>
            <ac:spMk id="3" creationId="{44346FDE-94C9-912E-9491-98A00514D054}"/>
          </ac:spMkLst>
        </pc:spChg>
        <pc:picChg chg="mod">
          <ac:chgData name="eldert@eldert.net" userId="fbe95aa6-f670-4838-bac7-c94df5e74cff" providerId="ADAL" clId="{2AD3765C-7593-4D29-BEC0-B92EC874CEB0}" dt="2022-07-28T00:31:26.233" v="2129" actId="1076"/>
          <ac:picMkLst>
            <pc:docMk/>
            <pc:sldMk cId="2367440191" sldId="414"/>
            <ac:picMk id="4" creationId="{D682EA83-7037-AC38-C866-A4A8BF71699F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81855860" sldId="41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1855860" sldId="415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1855860" sldId="415"/>
            <ac:spMk id="3" creationId="{D7981D64-B969-14C7-67DB-7AC1099F2265}"/>
          </ac:spMkLst>
        </pc:spChg>
        <pc:picChg chg="mod">
          <ac:chgData name="eldert@eldert.net" userId="fbe95aa6-f670-4838-bac7-c94df5e74cff" providerId="ADAL" clId="{2AD3765C-7593-4D29-BEC0-B92EC874CEB0}" dt="2022-07-28T00:31:36.458" v="2131" actId="1076"/>
          <ac:picMkLst>
            <pc:docMk/>
            <pc:sldMk cId="381855860" sldId="415"/>
            <ac:picMk id="4" creationId="{D682EA83-7037-AC38-C866-A4A8BF71699F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5843723" sldId="41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5843723" sldId="416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5843723" sldId="416"/>
            <ac:spMk id="3" creationId="{4860EACB-7623-4FD0-3392-7677D90CDFE6}"/>
          </ac:spMkLst>
        </pc:spChg>
        <pc:picChg chg="del">
          <ac:chgData name="eldert@eldert.net" userId="fbe95aa6-f670-4838-bac7-c94df5e74cff" providerId="ADAL" clId="{2AD3765C-7593-4D29-BEC0-B92EC874CEB0}" dt="2022-07-28T00:31:42.636" v="2133" actId="478"/>
          <ac:picMkLst>
            <pc:docMk/>
            <pc:sldMk cId="105843723" sldId="416"/>
            <ac:picMk id="4" creationId="{D682EA83-7037-AC38-C866-A4A8BF71699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19.905" v="5887"/>
        <pc:sldMkLst>
          <pc:docMk/>
          <pc:sldMk cId="1121443235" sldId="41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21443235" sldId="417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21443235" sldId="417"/>
            <ac:spMk id="3" creationId="{5477DAD4-C3A0-BBD2-6639-E7565FD045E9}"/>
          </ac:spMkLst>
        </pc:spChg>
        <pc:picChg chg="mod">
          <ac:chgData name="eldert@eldert.net" userId="fbe95aa6-f670-4838-bac7-c94df5e74cff" providerId="ADAL" clId="{2AD3765C-7593-4D29-BEC0-B92EC874CEB0}" dt="2022-07-28T00:34:45.076" v="2149" actId="1076"/>
          <ac:picMkLst>
            <pc:docMk/>
            <pc:sldMk cId="1121443235" sldId="417"/>
            <ac:picMk id="4" creationId="{D682EA83-7037-AC38-C866-A4A8BF71699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27.113" v="5889"/>
        <pc:sldMkLst>
          <pc:docMk/>
          <pc:sldMk cId="2788499438" sldId="41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88499438" sldId="418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88499438" sldId="418"/>
            <ac:spMk id="3" creationId="{08E35017-42BD-FFB8-5779-15CFFEDF6830}"/>
          </ac:spMkLst>
        </pc:spChg>
        <pc:picChg chg="mod">
          <ac:chgData name="eldert@eldert.net" userId="fbe95aa6-f670-4838-bac7-c94df5e74cff" providerId="ADAL" clId="{2AD3765C-7593-4D29-BEC0-B92EC874CEB0}" dt="2022-07-28T00:35:10.675" v="2153" actId="1076"/>
          <ac:picMkLst>
            <pc:docMk/>
            <pc:sldMk cId="2788499438" sldId="418"/>
            <ac:picMk id="4" creationId="{D682EA83-7037-AC38-C866-A4A8BF71699F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8T00:36:56.991" v="2164" actId="47"/>
        <pc:sldMkLst>
          <pc:docMk/>
          <pc:sldMk cId="557956682" sldId="419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43.322" v="5902"/>
        <pc:sldMkLst>
          <pc:docMk/>
          <pc:sldMk cId="2751500245" sldId="42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51500245" sldId="42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51500245" sldId="420"/>
            <ac:spMk id="3" creationId="{795C44B2-6CBA-F077-DA58-1C3981521E12}"/>
          </ac:spMkLst>
        </pc:spChg>
        <pc:picChg chg="add mod ord">
          <ac:chgData name="eldert@eldert.net" userId="fbe95aa6-f670-4838-bac7-c94df5e74cff" providerId="ADAL" clId="{2AD3765C-7593-4D29-BEC0-B92EC874CEB0}" dt="2022-07-28T00:38:31.002" v="2174" actId="166"/>
          <ac:picMkLst>
            <pc:docMk/>
            <pc:sldMk cId="2751500245" sldId="420"/>
            <ac:picMk id="4" creationId="{A022B960-D562-E8DF-4BBF-370120236B34}"/>
          </ac:picMkLst>
        </pc:picChg>
        <pc:picChg chg="ord">
          <ac:chgData name="eldert@eldert.net" userId="fbe95aa6-f670-4838-bac7-c94df5e74cff" providerId="ADAL" clId="{2AD3765C-7593-4D29-BEC0-B92EC874CEB0}" dt="2022-07-28T00:37:08.340" v="2166" actId="167"/>
          <ac:picMkLst>
            <pc:docMk/>
            <pc:sldMk cId="2751500245" sldId="420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8T00:39:42.186" v="2181"/>
          <ac:picMkLst>
            <pc:docMk/>
            <pc:sldMk cId="2751500245" sldId="420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22.061" v="2206" actId="14100"/>
          <ac:cxnSpMkLst>
            <pc:docMk/>
            <pc:sldMk cId="2751500245" sldId="420"/>
            <ac:cxnSpMk id="41" creationId="{4E636DE8-1DA0-8243-99F9-80039BEAFA3A}"/>
          </ac:cxnSpMkLst>
        </pc:cxn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85424180" sldId="42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85424180" sldId="42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85424180" sldId="421"/>
            <ac:spMk id="3" creationId="{2158A6E2-473D-5E58-0E39-8F762FAD5EB6}"/>
          </ac:spMkLst>
        </pc:spChg>
        <pc:picChg chg="add mod">
          <ac:chgData name="eldert@eldert.net" userId="fbe95aa6-f670-4838-bac7-c94df5e74cff" providerId="ADAL" clId="{2AD3765C-7593-4D29-BEC0-B92EC874CEB0}" dt="2022-07-28T00:44:34.788" v="2231" actId="1076"/>
          <ac:picMkLst>
            <pc:docMk/>
            <pc:sldMk cId="3785424180" sldId="421"/>
            <ac:picMk id="4" creationId="{C0C383AC-5D58-AA45-8A48-EEDE3F9F67C7}"/>
          </ac:picMkLst>
        </pc:picChg>
        <pc:picChg chg="del">
          <ac:chgData name="eldert@eldert.net" userId="fbe95aa6-f670-4838-bac7-c94df5e74cff" providerId="ADAL" clId="{2AD3765C-7593-4D29-BEC0-B92EC874CEB0}" dt="2022-07-28T00:39:07.067" v="2178" actId="478"/>
          <ac:picMkLst>
            <pc:docMk/>
            <pc:sldMk cId="3785424180" sldId="421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26.776" v="2207" actId="14100"/>
          <ac:cxnSpMkLst>
            <pc:docMk/>
            <pc:sldMk cId="3785424180" sldId="421"/>
            <ac:cxnSpMk id="41" creationId="{4E636DE8-1DA0-8243-99F9-80039BEAFA3A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41214015" sldId="42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41214015" sldId="42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41214015" sldId="422"/>
            <ac:spMk id="3" creationId="{F3FF6FF2-C417-6C24-5159-FADAB9814A11}"/>
          </ac:spMkLst>
        </pc:spChg>
        <pc:picChg chg="mod">
          <ac:chgData name="eldert@eldert.net" userId="fbe95aa6-f670-4838-bac7-c94df5e74cff" providerId="ADAL" clId="{2AD3765C-7593-4D29-BEC0-B92EC874CEB0}" dt="2022-07-28T00:39:58.369" v="2183" actId="1076"/>
          <ac:picMkLst>
            <pc:docMk/>
            <pc:sldMk cId="641214015" sldId="422"/>
            <ac:picMk id="4" creationId="{A022B960-D562-E8DF-4BBF-370120236B34}"/>
          </ac:picMkLst>
        </pc:picChg>
        <pc:picChg chg="mod">
          <ac:chgData name="eldert@eldert.net" userId="fbe95aa6-f670-4838-bac7-c94df5e74cff" providerId="ADAL" clId="{2AD3765C-7593-4D29-BEC0-B92EC874CEB0}" dt="2022-07-28T00:39:52.005" v="2182"/>
          <ac:picMkLst>
            <pc:docMk/>
            <pc:sldMk cId="641214015" sldId="422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15.302" v="2205" actId="14100"/>
          <ac:cxnSpMkLst>
            <pc:docMk/>
            <pc:sldMk cId="641214015" sldId="422"/>
            <ac:cxnSpMk id="41" creationId="{4E636DE8-1DA0-8243-99F9-80039BEAFA3A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771611913" sldId="42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71611913" sldId="42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71611913" sldId="423"/>
            <ac:spMk id="3" creationId="{093C689F-91A6-05DF-0EE4-8DFD8E043366}"/>
          </ac:spMkLst>
        </pc:spChg>
        <pc:picChg chg="mod">
          <ac:chgData name="eldert@eldert.net" userId="fbe95aa6-f670-4838-bac7-c94df5e74cff" providerId="ADAL" clId="{2AD3765C-7593-4D29-BEC0-B92EC874CEB0}" dt="2022-07-28T00:45:30.366" v="2234" actId="166"/>
          <ac:picMkLst>
            <pc:docMk/>
            <pc:sldMk cId="1771611913" sldId="423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10.616" v="2204" actId="14100"/>
          <ac:cxnSpMkLst>
            <pc:docMk/>
            <pc:sldMk cId="1771611913" sldId="423"/>
            <ac:cxnSpMk id="41" creationId="{4E636DE8-1DA0-8243-99F9-80039BEAFA3A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53.127" v="5903"/>
        <pc:sldMkLst>
          <pc:docMk/>
          <pc:sldMk cId="1065088414" sldId="42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65088414" sldId="42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65088414" sldId="424"/>
            <ac:spMk id="3" creationId="{B87B501C-321A-999E-FE9C-039968696BD1}"/>
          </ac:spMkLst>
        </pc:spChg>
        <pc:picChg chg="mod">
          <ac:chgData name="eldert@eldert.net" userId="fbe95aa6-f670-4838-bac7-c94df5e74cff" providerId="ADAL" clId="{2AD3765C-7593-4D29-BEC0-B92EC874CEB0}" dt="2022-07-28T00:45:35.195" v="2236" actId="1035"/>
          <ac:picMkLst>
            <pc:docMk/>
            <pc:sldMk cId="1065088414" sldId="424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06.529" v="2203" actId="14100"/>
          <ac:cxnSpMkLst>
            <pc:docMk/>
            <pc:sldMk cId="1065088414" sldId="424"/>
            <ac:cxnSpMk id="41" creationId="{4E636DE8-1DA0-8243-99F9-80039BEAFA3A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6480909" sldId="42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6480909" sldId="42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6480909" sldId="425"/>
            <ac:spMk id="3" creationId="{3BE2AB9B-83BE-AD36-98CF-2214C93A0FA1}"/>
          </ac:spMkLst>
        </pc:spChg>
        <pc:picChg chg="mod">
          <ac:chgData name="eldert@eldert.net" userId="fbe95aa6-f670-4838-bac7-c94df5e74cff" providerId="ADAL" clId="{2AD3765C-7593-4D29-BEC0-B92EC874CEB0}" dt="2022-07-28T00:45:55.699" v="2237" actId="166"/>
          <ac:picMkLst>
            <pc:docMk/>
            <pc:sldMk cId="66480909" sldId="425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02.894" v="2202" actId="14100"/>
          <ac:cxnSpMkLst>
            <pc:docMk/>
            <pc:sldMk cId="66480909" sldId="425"/>
            <ac:cxnSpMk id="41" creationId="{4E636DE8-1DA0-8243-99F9-80039BEAFA3A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674904848" sldId="42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74904848" sldId="42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74904848" sldId="426"/>
            <ac:spMk id="3" creationId="{9AB04C22-E904-6FB2-0EF0-9B64FD72EC56}"/>
          </ac:spMkLst>
        </pc:spChg>
        <pc:picChg chg="ord">
          <ac:chgData name="eldert@eldert.net" userId="fbe95aa6-f670-4838-bac7-c94df5e74cff" providerId="ADAL" clId="{2AD3765C-7593-4D29-BEC0-B92EC874CEB0}" dt="2022-07-28T00:40:45.344" v="2192" actId="167"/>
          <ac:picMkLst>
            <pc:docMk/>
            <pc:sldMk cId="2674904848" sldId="426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8T00:46:00.263" v="2238" actId="166"/>
          <ac:picMkLst>
            <pc:docMk/>
            <pc:sldMk cId="2674904848" sldId="426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0:58.547" v="2201" actId="14100"/>
          <ac:cxnSpMkLst>
            <pc:docMk/>
            <pc:sldMk cId="2674904848" sldId="426"/>
            <ac:cxnSpMk id="41" creationId="{4E636DE8-1DA0-8243-99F9-80039BEAFA3A}"/>
          </ac:cxnSpMkLst>
        </pc:cxnChg>
      </pc:sldChg>
      <pc:sldChg chg="add del">
        <pc:chgData name="eldert@eldert.net" userId="fbe95aa6-f670-4838-bac7-c94df5e74cff" providerId="ADAL" clId="{2AD3765C-7593-4D29-BEC0-B92EC874CEB0}" dt="2022-07-28T00:44:29.653" v="2230" actId="47"/>
        <pc:sldMkLst>
          <pc:docMk/>
          <pc:sldMk cId="2146310315" sldId="427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59.358" v="5904"/>
        <pc:sldMkLst>
          <pc:docMk/>
          <pc:sldMk cId="2512121183" sldId="42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12121183" sldId="42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12121183" sldId="428"/>
            <ac:spMk id="3" creationId="{FA5E5B6F-18E5-E237-71FD-28E9F27FD673}"/>
          </ac:spMkLst>
        </pc:spChg>
        <pc:picChg chg="mod">
          <ac:chgData name="eldert@eldert.net" userId="fbe95aa6-f670-4838-bac7-c94df5e74cff" providerId="ADAL" clId="{2AD3765C-7593-4D29-BEC0-B92EC874CEB0}" dt="2022-07-28T00:41:55.623" v="2212" actId="1076"/>
          <ac:picMkLst>
            <pc:docMk/>
            <pc:sldMk cId="2512121183" sldId="428"/>
            <ac:picMk id="4" creationId="{A022B960-D562-E8DF-4BBF-370120236B3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76442616" sldId="42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6442616" sldId="42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6442616" sldId="429"/>
            <ac:spMk id="3" creationId="{3F4017FB-E527-C152-1D9B-803BC57B476A}"/>
          </ac:spMkLst>
        </pc:spChg>
        <pc:picChg chg="mod">
          <ac:chgData name="eldert@eldert.net" userId="fbe95aa6-f670-4838-bac7-c94df5e74cff" providerId="ADAL" clId="{2AD3765C-7593-4D29-BEC0-B92EC874CEB0}" dt="2022-07-28T00:42:04.147" v="2214" actId="1076"/>
          <ac:picMkLst>
            <pc:docMk/>
            <pc:sldMk cId="2076442616" sldId="429"/>
            <ac:picMk id="4" creationId="{A022B960-D562-E8DF-4BBF-370120236B34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446776855" sldId="43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46776855" sldId="43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46776855" sldId="430"/>
            <ac:spMk id="3" creationId="{BF4137C8-F400-15D3-0C18-7DBD895F8462}"/>
          </ac:spMkLst>
        </pc:spChg>
        <pc:picChg chg="mod">
          <ac:chgData name="eldert@eldert.net" userId="fbe95aa6-f670-4838-bac7-c94df5e74cff" providerId="ADAL" clId="{2AD3765C-7593-4D29-BEC0-B92EC874CEB0}" dt="2022-07-28T00:42:16.467" v="2216" actId="1076"/>
          <ac:picMkLst>
            <pc:docMk/>
            <pc:sldMk cId="1446776855" sldId="430"/>
            <ac:picMk id="4" creationId="{A022B960-D562-E8DF-4BBF-370120236B3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756044598" sldId="43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56044598" sldId="43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56044598" sldId="431"/>
            <ac:spMk id="3" creationId="{7979D2A6-2A40-3588-EBE9-C74210B024D1}"/>
          </ac:spMkLst>
        </pc:spChg>
        <pc:picChg chg="del">
          <ac:chgData name="eldert@eldert.net" userId="fbe95aa6-f670-4838-bac7-c94df5e74cff" providerId="ADAL" clId="{2AD3765C-7593-4D29-BEC0-B92EC874CEB0}" dt="2022-07-28T00:42:35.872" v="2218" actId="478"/>
          <ac:picMkLst>
            <pc:docMk/>
            <pc:sldMk cId="1756044598" sldId="431"/>
            <ac:picMk id="4" creationId="{A022B960-D562-E8DF-4BBF-370120236B34}"/>
          </ac:picMkLst>
        </pc:picChg>
        <pc:picChg chg="mod">
          <ac:chgData name="eldert@eldert.net" userId="fbe95aa6-f670-4838-bac7-c94df5e74cff" providerId="ADAL" clId="{2AD3765C-7593-4D29-BEC0-B92EC874CEB0}" dt="2022-07-28T00:46:25.962" v="2239" actId="166"/>
          <ac:picMkLst>
            <pc:docMk/>
            <pc:sldMk cId="1756044598" sldId="431"/>
            <ac:picMk id="1028" creationId="{9A73C951-2D8A-933B-48A0-FAC32A39104A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381756236" sldId="43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81756236" sldId="43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81756236" sldId="432"/>
            <ac:spMk id="3" creationId="{8A827F24-B308-8352-FA59-BEC3E77B17BA}"/>
          </ac:spMkLst>
        </pc:spChg>
        <pc:picChg chg="mod">
          <ac:chgData name="eldert@eldert.net" userId="fbe95aa6-f670-4838-bac7-c94df5e74cff" providerId="ADAL" clId="{2AD3765C-7593-4D29-BEC0-B92EC874CEB0}" dt="2022-07-28T00:46:29.461" v="2240" actId="166"/>
          <ac:picMkLst>
            <pc:docMk/>
            <pc:sldMk cId="2381756236" sldId="432"/>
            <ac:picMk id="1028" creationId="{9A73C951-2D8A-933B-48A0-FAC32A39104A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32497797" sldId="43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2497797" sldId="43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2497797" sldId="433"/>
            <ac:spMk id="3" creationId="{D2D3BD62-F76E-789D-D128-2EC407986C60}"/>
          </ac:spMkLst>
        </pc:spChg>
        <pc:picChg chg="del">
          <ac:chgData name="eldert@eldert.net" userId="fbe95aa6-f670-4838-bac7-c94df5e74cff" providerId="ADAL" clId="{2AD3765C-7593-4D29-BEC0-B92EC874CEB0}" dt="2022-07-28T00:43:02.995" v="2223" actId="478"/>
          <ac:picMkLst>
            <pc:docMk/>
            <pc:sldMk cId="232497797" sldId="433"/>
            <ac:picMk id="1028" creationId="{9A73C951-2D8A-933B-48A0-FAC32A39104A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5335704" sldId="43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5335704" sldId="43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5335704" sldId="434"/>
            <ac:spMk id="3" creationId="{7CF6DD10-0C77-0C44-FD0C-C1544F84E655}"/>
          </ac:spMkLst>
        </pc:sp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848600741" sldId="43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48600741" sldId="43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48600741" sldId="435"/>
            <ac:spMk id="3" creationId="{D4206FC2-9D60-D881-8252-06F0D5E16A2F}"/>
          </ac:spMkLst>
        </pc:spChg>
        <pc:spChg chg="mod">
          <ac:chgData name="eldert@eldert.net" userId="fbe95aa6-f670-4838-bac7-c94df5e74cff" providerId="ADAL" clId="{2AD3765C-7593-4D29-BEC0-B92EC874CEB0}" dt="2022-07-28T00:55:16.759" v="2249" actId="14100"/>
          <ac:spMkLst>
            <pc:docMk/>
            <pc:sldMk cId="848600741" sldId="435"/>
            <ac:spMk id="6" creationId="{6CF6FF84-5A0E-B6BF-1CB2-32219A6BF66A}"/>
          </ac:spMkLst>
        </pc:spChg>
        <pc:spChg chg="add mod">
          <ac:chgData name="eldert@eldert.net" userId="fbe95aa6-f670-4838-bac7-c94df5e74cff" providerId="ADAL" clId="{2AD3765C-7593-4D29-BEC0-B92EC874CEB0}" dt="2022-07-28T00:55:21.754" v="2251" actId="1076"/>
          <ac:spMkLst>
            <pc:docMk/>
            <pc:sldMk cId="848600741" sldId="435"/>
            <ac:spMk id="16" creationId="{8B0FA9F2-756C-2BD1-2F92-E1B3E39EC13A}"/>
          </ac:spMkLst>
        </pc:spChg>
        <pc:picChg chg="add del mod">
          <ac:chgData name="eldert@eldert.net" userId="fbe95aa6-f670-4838-bac7-c94df5e74cff" providerId="ADAL" clId="{2AD3765C-7593-4D29-BEC0-B92EC874CEB0}" dt="2022-07-28T00:56:08.914" v="2263" actId="478"/>
          <ac:picMkLst>
            <pc:docMk/>
            <pc:sldMk cId="848600741" sldId="435"/>
            <ac:picMk id="26" creationId="{D1738316-E183-E213-165A-033A7B019DAB}"/>
          </ac:picMkLst>
        </pc:picChg>
        <pc:picChg chg="add del mod">
          <ac:chgData name="eldert@eldert.net" userId="fbe95aa6-f670-4838-bac7-c94df5e74cff" providerId="ADAL" clId="{2AD3765C-7593-4D29-BEC0-B92EC874CEB0}" dt="2022-07-28T00:56:09.883" v="2264" actId="478"/>
          <ac:picMkLst>
            <pc:docMk/>
            <pc:sldMk cId="848600741" sldId="435"/>
            <ac:picMk id="27" creationId="{7C6D6950-36B8-8A8E-F68E-BC225831BD39}"/>
          </ac:picMkLst>
        </pc:picChg>
        <pc:picChg chg="add del mod">
          <ac:chgData name="eldert@eldert.net" userId="fbe95aa6-f670-4838-bac7-c94df5e74cff" providerId="ADAL" clId="{2AD3765C-7593-4D29-BEC0-B92EC874CEB0}" dt="2022-07-28T00:56:10.855" v="2265" actId="478"/>
          <ac:picMkLst>
            <pc:docMk/>
            <pc:sldMk cId="848600741" sldId="435"/>
            <ac:picMk id="28" creationId="{E86FCD65-9382-0371-05C0-65229179FB3A}"/>
          </ac:picMkLst>
        </pc:picChg>
        <pc:cxnChg chg="add mod">
          <ac:chgData name="eldert@eldert.net" userId="fbe95aa6-f670-4838-bac7-c94df5e74cff" providerId="ADAL" clId="{2AD3765C-7593-4D29-BEC0-B92EC874CEB0}" dt="2022-07-28T00:55:43.088" v="2257" actId="14100"/>
          <ac:cxnSpMkLst>
            <pc:docMk/>
            <pc:sldMk cId="848600741" sldId="435"/>
            <ac:cxnSpMk id="21" creationId="{88BE6BF9-F94C-9405-0584-A37B89ACA5D9}"/>
          </ac:cxnSpMkLst>
        </pc:cxnChg>
        <pc:cxnChg chg="mod">
          <ac:chgData name="eldert@eldert.net" userId="fbe95aa6-f670-4838-bac7-c94df5e74cff" providerId="ADAL" clId="{2AD3765C-7593-4D29-BEC0-B92EC874CEB0}" dt="2022-07-28T00:55:16.759" v="2249" actId="14100"/>
          <ac:cxnSpMkLst>
            <pc:docMk/>
            <pc:sldMk cId="848600741" sldId="435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28T00:55:16.759" v="2249" actId="14100"/>
          <ac:cxnSpMkLst>
            <pc:docMk/>
            <pc:sldMk cId="848600741" sldId="435"/>
            <ac:cxnSpMk id="33" creationId="{9B76DB31-3FCA-95E2-2D45-BB6C8B8401FF}"/>
          </ac:cxnSpMkLst>
        </pc:cxnChg>
        <pc:cxnChg chg="mod">
          <ac:chgData name="eldert@eldert.net" userId="fbe95aa6-f670-4838-bac7-c94df5e74cff" providerId="ADAL" clId="{2AD3765C-7593-4D29-BEC0-B92EC874CEB0}" dt="2022-07-28T00:55:16.759" v="2249" actId="14100"/>
          <ac:cxnSpMkLst>
            <pc:docMk/>
            <pc:sldMk cId="848600741" sldId="435"/>
            <ac:cxnSpMk id="34" creationId="{D29132C8-C961-3D18-39C6-77F1A906A25E}"/>
          </ac:cxnSpMkLst>
        </pc:cxnChg>
        <pc:cxnChg chg="mod">
          <ac:chgData name="eldert@eldert.net" userId="fbe95aa6-f670-4838-bac7-c94df5e74cff" providerId="ADAL" clId="{2AD3765C-7593-4D29-BEC0-B92EC874CEB0}" dt="2022-07-28T00:55:30.109" v="2253" actId="14100"/>
          <ac:cxnSpMkLst>
            <pc:docMk/>
            <pc:sldMk cId="848600741" sldId="435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28T00:55:16.759" v="2249" actId="14100"/>
          <ac:cxnSpMkLst>
            <pc:docMk/>
            <pc:sldMk cId="848600741" sldId="435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28T00:55:25.110" v="2252" actId="14100"/>
          <ac:cxnSpMkLst>
            <pc:docMk/>
            <pc:sldMk cId="848600741" sldId="435"/>
            <ac:cxnSpMk id="40" creationId="{12B1415C-C982-D724-0A22-28DCC8160A4C}"/>
          </ac:cxnSpMkLst>
        </pc:cxn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988014483" sldId="43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88014483" sldId="43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88014483" sldId="436"/>
            <ac:spMk id="3" creationId="{7CC99208-F5F6-0370-4258-CE7CD666381F}"/>
          </ac:spMkLst>
        </pc:sp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517906074" sldId="43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17906074" sldId="43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17906074" sldId="437"/>
            <ac:spMk id="3" creationId="{9235DAEB-1D1C-787C-0336-0B894FD9C6F0}"/>
          </ac:spMkLst>
        </pc:spChg>
        <pc:picChg chg="mod">
          <ac:chgData name="eldert@eldert.net" userId="fbe95aa6-f670-4838-bac7-c94df5e74cff" providerId="ADAL" clId="{2AD3765C-7593-4D29-BEC0-B92EC874CEB0}" dt="2022-07-28T00:56:41.075" v="2274" actId="1037"/>
          <ac:picMkLst>
            <pc:docMk/>
            <pc:sldMk cId="1517906074" sldId="437"/>
            <ac:picMk id="26" creationId="{D1738316-E183-E213-165A-033A7B019DAB}"/>
          </ac:picMkLst>
        </pc:picChg>
        <pc:picChg chg="mod">
          <ac:chgData name="eldert@eldert.net" userId="fbe95aa6-f670-4838-bac7-c94df5e74cff" providerId="ADAL" clId="{2AD3765C-7593-4D29-BEC0-B92EC874CEB0}" dt="2022-07-28T00:56:41.075" v="2274" actId="1037"/>
          <ac:picMkLst>
            <pc:docMk/>
            <pc:sldMk cId="1517906074" sldId="437"/>
            <ac:picMk id="27" creationId="{7C6D6950-36B8-8A8E-F68E-BC225831BD39}"/>
          </ac:picMkLst>
        </pc:picChg>
        <pc:picChg chg="mod">
          <ac:chgData name="eldert@eldert.net" userId="fbe95aa6-f670-4838-bac7-c94df5e74cff" providerId="ADAL" clId="{2AD3765C-7593-4D29-BEC0-B92EC874CEB0}" dt="2022-07-28T00:56:41.075" v="2274" actId="1037"/>
          <ac:picMkLst>
            <pc:docMk/>
            <pc:sldMk cId="1517906074" sldId="437"/>
            <ac:picMk id="28" creationId="{E86FCD65-9382-0371-05C0-65229179FB3A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16348374" sldId="43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16348374" sldId="43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16348374" sldId="438"/>
            <ac:spMk id="3" creationId="{8B72656C-FC29-D45E-61BE-5A691108E9F8}"/>
          </ac:spMkLst>
        </pc:spChg>
        <pc:picChg chg="mod">
          <ac:chgData name="eldert@eldert.net" userId="fbe95aa6-f670-4838-bac7-c94df5e74cff" providerId="ADAL" clId="{2AD3765C-7593-4D29-BEC0-B92EC874CEB0}" dt="2022-07-28T00:56:54.338" v="2276" actId="1076"/>
          <ac:picMkLst>
            <pc:docMk/>
            <pc:sldMk cId="2016348374" sldId="438"/>
            <ac:picMk id="26" creationId="{D1738316-E183-E213-165A-033A7B019DAB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240296297" sldId="43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240296297" sldId="43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240296297" sldId="439"/>
            <ac:spMk id="3" creationId="{07E947E2-E20C-56EA-268E-1C2BF30F0BEE}"/>
          </ac:spMkLst>
        </pc:spChg>
        <pc:picChg chg="mod">
          <ac:chgData name="eldert@eldert.net" userId="fbe95aa6-f670-4838-bac7-c94df5e74cff" providerId="ADAL" clId="{2AD3765C-7593-4D29-BEC0-B92EC874CEB0}" dt="2022-07-28T00:57:03.218" v="2278" actId="1076"/>
          <ac:picMkLst>
            <pc:docMk/>
            <pc:sldMk cId="1240296297" sldId="439"/>
            <ac:picMk id="26" creationId="{D1738316-E183-E213-165A-033A7B019DAB}"/>
          </ac:picMkLst>
        </pc:picChg>
        <pc:picChg chg="mod">
          <ac:chgData name="eldert@eldert.net" userId="fbe95aa6-f670-4838-bac7-c94df5e74cff" providerId="ADAL" clId="{2AD3765C-7593-4D29-BEC0-B92EC874CEB0}" dt="2022-07-28T00:57:09.129" v="2279" actId="1076"/>
          <ac:picMkLst>
            <pc:docMk/>
            <pc:sldMk cId="1240296297" sldId="439"/>
            <ac:picMk id="27" creationId="{7C6D6950-36B8-8A8E-F68E-BC225831BD39}"/>
          </ac:picMkLst>
        </pc:picChg>
        <pc:picChg chg="mod">
          <ac:chgData name="eldert@eldert.net" userId="fbe95aa6-f670-4838-bac7-c94df5e74cff" providerId="ADAL" clId="{2AD3765C-7593-4D29-BEC0-B92EC874CEB0}" dt="2022-07-28T00:57:09.129" v="2279" actId="1076"/>
          <ac:picMkLst>
            <pc:docMk/>
            <pc:sldMk cId="1240296297" sldId="439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28.645" v="5878"/>
        <pc:sldMkLst>
          <pc:docMk/>
          <pc:sldMk cId="1107768634" sldId="44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07768634" sldId="44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07768634" sldId="440"/>
            <ac:spMk id="3" creationId="{C003E332-1710-6D8B-3AE4-87EE83B6DAF8}"/>
          </ac:spMkLst>
        </pc:spChg>
        <pc:picChg chg="mod">
          <ac:chgData name="eldert@eldert.net" userId="fbe95aa6-f670-4838-bac7-c94df5e74cff" providerId="ADAL" clId="{2AD3765C-7593-4D29-BEC0-B92EC874CEB0}" dt="2022-07-28T00:57:26.775" v="2282" actId="1076"/>
          <ac:picMkLst>
            <pc:docMk/>
            <pc:sldMk cId="1107768634" sldId="440"/>
            <ac:picMk id="27" creationId="{7C6D6950-36B8-8A8E-F68E-BC225831BD39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835446596" sldId="44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35446596" sldId="44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35446596" sldId="441"/>
            <ac:spMk id="3" creationId="{727C0C38-95C5-AF93-A7B3-0AFBBCF322FA}"/>
          </ac:spMkLst>
        </pc:spChg>
        <pc:picChg chg="mod">
          <ac:chgData name="eldert@eldert.net" userId="fbe95aa6-f670-4838-bac7-c94df5e74cff" providerId="ADAL" clId="{2AD3765C-7593-4D29-BEC0-B92EC874CEB0}" dt="2022-07-28T00:57:36.442" v="2284" actId="1076"/>
          <ac:picMkLst>
            <pc:docMk/>
            <pc:sldMk cId="1835446596" sldId="441"/>
            <ac:picMk id="27" creationId="{7C6D6950-36B8-8A8E-F68E-BC225831BD39}"/>
          </ac:picMkLst>
        </pc:picChg>
        <pc:picChg chg="mod">
          <ac:chgData name="eldert@eldert.net" userId="fbe95aa6-f670-4838-bac7-c94df5e74cff" providerId="ADAL" clId="{2AD3765C-7593-4D29-BEC0-B92EC874CEB0}" dt="2022-07-28T00:57:39.146" v="2285" actId="1076"/>
          <ac:picMkLst>
            <pc:docMk/>
            <pc:sldMk cId="1835446596" sldId="441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32.977" v="5879"/>
        <pc:sldMkLst>
          <pc:docMk/>
          <pc:sldMk cId="407877096" sldId="44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7877096" sldId="44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7877096" sldId="442"/>
            <ac:spMk id="3" creationId="{29A1EDC2-822F-00D2-535A-F399E44FEF59}"/>
          </ac:spMkLst>
        </pc:spChg>
        <pc:picChg chg="mod">
          <ac:chgData name="eldert@eldert.net" userId="fbe95aa6-f670-4838-bac7-c94df5e74cff" providerId="ADAL" clId="{2AD3765C-7593-4D29-BEC0-B92EC874CEB0}" dt="2022-07-28T00:57:48.942" v="2287" actId="1076"/>
          <ac:picMkLst>
            <pc:docMk/>
            <pc:sldMk cId="407877096" sldId="442"/>
            <ac:picMk id="26" creationId="{D1738316-E183-E213-165A-033A7B019DAB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35.514" v="5880"/>
        <pc:sldMkLst>
          <pc:docMk/>
          <pc:sldMk cId="2637613349" sldId="44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37613349" sldId="44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37613349" sldId="443"/>
            <ac:spMk id="3" creationId="{D7C55654-9081-BABC-2317-9A80F07BDE3F}"/>
          </ac:spMkLst>
        </pc:spChg>
        <pc:picChg chg="mod">
          <ac:chgData name="eldert@eldert.net" userId="fbe95aa6-f670-4838-bac7-c94df5e74cff" providerId="ADAL" clId="{2AD3765C-7593-4D29-BEC0-B92EC874CEB0}" dt="2022-07-28T00:57:58.481" v="2289" actId="1076"/>
          <ac:picMkLst>
            <pc:docMk/>
            <pc:sldMk cId="2637613349" sldId="443"/>
            <ac:picMk id="27" creationId="{7C6D6950-36B8-8A8E-F68E-BC225831BD39}"/>
          </ac:picMkLst>
        </pc:picChg>
        <pc:picChg chg="mod">
          <ac:chgData name="eldert@eldert.net" userId="fbe95aa6-f670-4838-bac7-c94df5e74cff" providerId="ADAL" clId="{2AD3765C-7593-4D29-BEC0-B92EC874CEB0}" dt="2022-07-28T00:58:03.435" v="2290" actId="1076"/>
          <ac:picMkLst>
            <pc:docMk/>
            <pc:sldMk cId="2637613349" sldId="443"/>
            <ac:picMk id="28" creationId="{E86FCD65-9382-0371-05C0-65229179FB3A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14235228" sldId="44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14235228" sldId="44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14235228" sldId="444"/>
            <ac:spMk id="3" creationId="{F177D56A-9BFF-AB5F-830C-5422B3E2CB8C}"/>
          </ac:spMkLst>
        </pc:spChg>
        <pc:picChg chg="mod">
          <ac:chgData name="eldert@eldert.net" userId="fbe95aa6-f670-4838-bac7-c94df5e74cff" providerId="ADAL" clId="{2AD3765C-7593-4D29-BEC0-B92EC874CEB0}" dt="2022-07-28T00:58:11.618" v="2292" actId="1076"/>
          <ac:picMkLst>
            <pc:docMk/>
            <pc:sldMk cId="2714235228" sldId="444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40.405" v="5881"/>
        <pc:sldMkLst>
          <pc:docMk/>
          <pc:sldMk cId="1347319398" sldId="44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47319398" sldId="44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47319398" sldId="445"/>
            <ac:spMk id="3" creationId="{E1A78BAC-4C31-F19D-6F7C-9722848F052E}"/>
          </ac:spMkLst>
        </pc:spChg>
        <pc:picChg chg="mod">
          <ac:chgData name="eldert@eldert.net" userId="fbe95aa6-f670-4838-bac7-c94df5e74cff" providerId="ADAL" clId="{2AD3765C-7593-4D29-BEC0-B92EC874CEB0}" dt="2022-07-28T00:58:18.420" v="2294" actId="1076"/>
          <ac:picMkLst>
            <pc:docMk/>
            <pc:sldMk cId="1347319398" sldId="445"/>
            <ac:picMk id="27" creationId="{7C6D6950-36B8-8A8E-F68E-BC225831BD39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43.234" v="5882"/>
        <pc:sldMkLst>
          <pc:docMk/>
          <pc:sldMk cId="1492539776" sldId="44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92539776" sldId="44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92539776" sldId="446"/>
            <ac:spMk id="3" creationId="{1BBA3322-68B1-2ED2-E4A1-F42E0E324980}"/>
          </ac:spMkLst>
        </pc:spChg>
        <pc:picChg chg="mod">
          <ac:chgData name="eldert@eldert.net" userId="fbe95aa6-f670-4838-bac7-c94df5e74cff" providerId="ADAL" clId="{2AD3765C-7593-4D29-BEC0-B92EC874CEB0}" dt="2022-07-28T00:58:24.073" v="2296" actId="1076"/>
          <ac:picMkLst>
            <pc:docMk/>
            <pc:sldMk cId="1492539776" sldId="446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45.918" v="5883"/>
        <pc:sldMkLst>
          <pc:docMk/>
          <pc:sldMk cId="3607627396" sldId="44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607627396" sldId="44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607627396" sldId="447"/>
            <ac:spMk id="3" creationId="{B38B8424-90B9-A211-C057-D207FF861725}"/>
          </ac:spMkLst>
        </pc:spChg>
        <pc:picChg chg="del">
          <ac:chgData name="eldert@eldert.net" userId="fbe95aa6-f670-4838-bac7-c94df5e74cff" providerId="ADAL" clId="{2AD3765C-7593-4D29-BEC0-B92EC874CEB0}" dt="2022-07-28T00:58:28.799" v="2298" actId="478"/>
          <ac:picMkLst>
            <pc:docMk/>
            <pc:sldMk cId="3607627396" sldId="447"/>
            <ac:picMk id="26" creationId="{D1738316-E183-E213-165A-033A7B019DAB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50.241" v="5884"/>
        <pc:sldMkLst>
          <pc:docMk/>
          <pc:sldMk cId="3119953852" sldId="44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19953852" sldId="44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19953852" sldId="448"/>
            <ac:spMk id="3" creationId="{DD51A96D-727B-4C52-CE6D-A4FDD54AD986}"/>
          </ac:spMkLst>
        </pc:spChg>
        <pc:picChg chg="mod">
          <ac:chgData name="eldert@eldert.net" userId="fbe95aa6-f670-4838-bac7-c94df5e74cff" providerId="ADAL" clId="{2AD3765C-7593-4D29-BEC0-B92EC874CEB0}" dt="2022-07-28T00:58:36.226" v="2300" actId="1076"/>
          <ac:picMkLst>
            <pc:docMk/>
            <pc:sldMk cId="3119953852" sldId="448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52.946" v="5885"/>
        <pc:sldMkLst>
          <pc:docMk/>
          <pc:sldMk cId="168028471" sldId="44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8028471" sldId="44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8028471" sldId="449"/>
            <ac:spMk id="3" creationId="{6A35F14A-8617-FC56-3117-E845E3ADAB19}"/>
          </ac:spMkLst>
        </pc:spChg>
        <pc:picChg chg="del">
          <ac:chgData name="eldert@eldert.net" userId="fbe95aa6-f670-4838-bac7-c94df5e74cff" providerId="ADAL" clId="{2AD3765C-7593-4D29-BEC0-B92EC874CEB0}" dt="2022-07-28T00:58:41.628" v="2302" actId="478"/>
          <ac:picMkLst>
            <pc:docMk/>
            <pc:sldMk cId="168028471" sldId="449"/>
            <ac:picMk id="27" creationId="{7C6D6950-36B8-8A8E-F68E-BC225831BD39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15568342" sldId="45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15568342" sldId="45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15568342" sldId="450"/>
            <ac:spMk id="3" creationId="{E6530280-FD57-7F2E-D89E-F1F7B239F822}"/>
          </ac:spMkLst>
        </pc:spChg>
        <pc:picChg chg="del">
          <ac:chgData name="eldert@eldert.net" userId="fbe95aa6-f670-4838-bac7-c94df5e74cff" providerId="ADAL" clId="{2AD3765C-7593-4D29-BEC0-B92EC874CEB0}" dt="2022-07-28T00:58:46.144" v="2304" actId="478"/>
          <ac:picMkLst>
            <pc:docMk/>
            <pc:sldMk cId="4015568342" sldId="450"/>
            <ac:picMk id="28" creationId="{E86FCD65-9382-0371-05C0-65229179FB3A}"/>
          </ac:picMkLst>
        </pc:picChg>
      </pc:sldChg>
      <pc:sldChg chg="addSp modSp new del mod ord">
        <pc:chgData name="eldert@eldert.net" userId="fbe95aa6-f670-4838-bac7-c94df5e74cff" providerId="ADAL" clId="{2AD3765C-7593-4D29-BEC0-B92EC874CEB0}" dt="2022-07-31T18:51:32.250" v="3833" actId="47"/>
        <pc:sldMkLst>
          <pc:docMk/>
          <pc:sldMk cId="3620784891" sldId="451"/>
        </pc:sldMkLst>
        <pc:spChg chg="mod">
          <ac:chgData name="eldert@eldert.net" userId="fbe95aa6-f670-4838-bac7-c94df5e74cff" providerId="ADAL" clId="{2AD3765C-7593-4D29-BEC0-B92EC874CEB0}" dt="2022-07-28T17:22:25.837" v="2323" actId="20577"/>
          <ac:spMkLst>
            <pc:docMk/>
            <pc:sldMk cId="3620784891" sldId="451"/>
            <ac:spMk id="2" creationId="{06497277-D903-B7BF-1056-B0DC57B55DC7}"/>
          </ac:spMkLst>
        </pc:spChg>
        <pc:picChg chg="add">
          <ac:chgData name="eldert@eldert.net" userId="fbe95aa6-f670-4838-bac7-c94df5e74cff" providerId="ADAL" clId="{2AD3765C-7593-4D29-BEC0-B92EC874CEB0}" dt="2022-07-29T02:21:00.411" v="3659"/>
          <ac:picMkLst>
            <pc:docMk/>
            <pc:sldMk cId="3620784891" sldId="451"/>
            <ac:picMk id="1026" creationId="{6B84A3AD-8357-14A5-CEAC-2F28FF388D7D}"/>
          </ac:picMkLst>
        </pc:picChg>
      </pc:sldChg>
      <pc:sldChg chg="modSp new del mod ord">
        <pc:chgData name="eldert@eldert.net" userId="fbe95aa6-f670-4838-bac7-c94df5e74cff" providerId="ADAL" clId="{2AD3765C-7593-4D29-BEC0-B92EC874CEB0}" dt="2022-07-29T01:46:43.573" v="3053" actId="47"/>
        <pc:sldMkLst>
          <pc:docMk/>
          <pc:sldMk cId="301333145" sldId="452"/>
        </pc:sldMkLst>
        <pc:spChg chg="mod">
          <ac:chgData name="eldert@eldert.net" userId="fbe95aa6-f670-4838-bac7-c94df5e74cff" providerId="ADAL" clId="{2AD3765C-7593-4D29-BEC0-B92EC874CEB0}" dt="2022-07-28T17:24:31.016" v="2341" actId="20577"/>
          <ac:spMkLst>
            <pc:docMk/>
            <pc:sldMk cId="301333145" sldId="452"/>
            <ac:spMk id="2" creationId="{F5964190-326D-4C4D-43C3-C68978D70818}"/>
          </ac:spMkLst>
        </pc:spChg>
      </pc:sldChg>
      <pc:sldChg chg="modSp new del mod ord">
        <pc:chgData name="eldert@eldert.net" userId="fbe95aa6-f670-4838-bac7-c94df5e74cff" providerId="ADAL" clId="{2AD3765C-7593-4D29-BEC0-B92EC874CEB0}" dt="2022-07-29T00:26:40.337" v="2378" actId="47"/>
        <pc:sldMkLst>
          <pc:docMk/>
          <pc:sldMk cId="2480197015" sldId="453"/>
        </pc:sldMkLst>
        <pc:spChg chg="mod">
          <ac:chgData name="eldert@eldert.net" userId="fbe95aa6-f670-4838-bac7-c94df5e74cff" providerId="ADAL" clId="{2AD3765C-7593-4D29-BEC0-B92EC874CEB0}" dt="2022-07-28T17:30:50.860" v="2356" actId="20577"/>
          <ac:spMkLst>
            <pc:docMk/>
            <pc:sldMk cId="2480197015" sldId="453"/>
            <ac:spMk id="2" creationId="{1917E2E2-59E8-0B21-501D-69DE829E3899}"/>
          </ac:spMkLst>
        </pc:spChg>
      </pc:sldChg>
      <pc:sldChg chg="modSp new del mod ord">
        <pc:chgData name="eldert@eldert.net" userId="fbe95aa6-f670-4838-bac7-c94df5e74cff" providerId="ADAL" clId="{2AD3765C-7593-4D29-BEC0-B92EC874CEB0}" dt="2022-07-29T00:47:46.069" v="2570" actId="47"/>
        <pc:sldMkLst>
          <pc:docMk/>
          <pc:sldMk cId="3610350522" sldId="454"/>
        </pc:sldMkLst>
        <pc:spChg chg="mod">
          <ac:chgData name="eldert@eldert.net" userId="fbe95aa6-f670-4838-bac7-c94df5e74cff" providerId="ADAL" clId="{2AD3765C-7593-4D29-BEC0-B92EC874CEB0}" dt="2022-07-28T20:09:34.600" v="2360"/>
          <ac:spMkLst>
            <pc:docMk/>
            <pc:sldMk cId="3610350522" sldId="454"/>
            <ac:spMk id="2" creationId="{76658586-DEFA-7D5D-9BFA-C14D4A99744A}"/>
          </ac:spMkLst>
        </pc:sp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56114514" sldId="45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56114514" sldId="45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56114514" sldId="455"/>
            <ac:spMk id="3" creationId="{40ACC0CC-46F4-4540-D95F-288E57C7A17C}"/>
          </ac:spMkLst>
        </pc:spChg>
        <pc:spChg chg="add del">
          <ac:chgData name="eldert@eldert.net" userId="fbe95aa6-f670-4838-bac7-c94df5e74cff" providerId="ADAL" clId="{2AD3765C-7593-4D29-BEC0-B92EC874CEB0}" dt="2022-07-29T00:27:45.760" v="2393" actId="478"/>
          <ac:spMkLst>
            <pc:docMk/>
            <pc:sldMk cId="556114514" sldId="455"/>
            <ac:spMk id="7" creationId="{73D1A7A1-6116-060D-5731-F1DFF3F6DB88}"/>
          </ac:spMkLst>
        </pc:spChg>
        <pc:spChg chg="del mod topLvl">
          <ac:chgData name="eldert@eldert.net" userId="fbe95aa6-f670-4838-bac7-c94df5e74cff" providerId="ADAL" clId="{2AD3765C-7593-4D29-BEC0-B92EC874CEB0}" dt="2022-07-29T00:28:00.692" v="2398" actId="478"/>
          <ac:spMkLst>
            <pc:docMk/>
            <pc:sldMk cId="556114514" sldId="455"/>
            <ac:spMk id="31" creationId="{E71FF8D5-BA3A-E3B3-ED9F-05C83CED0643}"/>
          </ac:spMkLst>
        </pc:spChg>
        <pc:spChg chg="del mod topLvl">
          <ac:chgData name="eldert@eldert.net" userId="fbe95aa6-f670-4838-bac7-c94df5e74cff" providerId="ADAL" clId="{2AD3765C-7593-4D29-BEC0-B92EC874CEB0}" dt="2022-07-29T00:27:52.543" v="2395" actId="478"/>
          <ac:spMkLst>
            <pc:docMk/>
            <pc:sldMk cId="556114514" sldId="455"/>
            <ac:spMk id="37" creationId="{0186DBBE-2464-A38C-E492-7E088EEAF80A}"/>
          </ac:spMkLst>
        </pc:spChg>
        <pc:spChg chg="mod topLvl">
          <ac:chgData name="eldert@eldert.net" userId="fbe95aa6-f670-4838-bac7-c94df5e74cff" providerId="ADAL" clId="{2AD3765C-7593-4D29-BEC0-B92EC874CEB0}" dt="2022-07-29T00:28:06.856" v="2400" actId="20577"/>
          <ac:spMkLst>
            <pc:docMk/>
            <pc:sldMk cId="556114514" sldId="455"/>
            <ac:spMk id="41" creationId="{ECC71643-E606-8E0B-431D-32684F34F45F}"/>
          </ac:spMkLst>
        </pc:spChg>
        <pc:spChg chg="del mod topLvl">
          <ac:chgData name="eldert@eldert.net" userId="fbe95aa6-f670-4838-bac7-c94df5e74cff" providerId="ADAL" clId="{2AD3765C-7593-4D29-BEC0-B92EC874CEB0}" dt="2022-07-29T00:27:48.636" v="2394" actId="478"/>
          <ac:spMkLst>
            <pc:docMk/>
            <pc:sldMk cId="556114514" sldId="455"/>
            <ac:spMk id="43" creationId="{C258AFDE-80AB-E4B2-0CBA-B4BD740F2FD3}"/>
          </ac:spMkLst>
        </pc:spChg>
        <pc:grpChg chg="add del mod">
          <ac:chgData name="eldert@eldert.net" userId="fbe95aa6-f670-4838-bac7-c94df5e74cff" providerId="ADAL" clId="{2AD3765C-7593-4D29-BEC0-B92EC874CEB0}" dt="2022-07-29T00:27:39.242" v="2391" actId="165"/>
          <ac:grpSpMkLst>
            <pc:docMk/>
            <pc:sldMk cId="556114514" sldId="455"/>
            <ac:grpSpMk id="4" creationId="{7A07BF4C-93FA-ACCA-1149-ED0CD99D5A36}"/>
          </ac:grpSpMkLst>
        </pc:grpChg>
        <pc:grpChg chg="add del mod">
          <ac:chgData name="eldert@eldert.net" userId="fbe95aa6-f670-4838-bac7-c94df5e74cff" providerId="ADAL" clId="{2AD3765C-7593-4D29-BEC0-B92EC874CEB0}" dt="2022-07-29T00:28:24.586" v="2404" actId="478"/>
          <ac:grpSpMkLst>
            <pc:docMk/>
            <pc:sldMk cId="556114514" sldId="455"/>
            <ac:grpSpMk id="8" creationId="{664F783A-B3CE-653A-9678-3617B4D51A1C}"/>
          </ac:grpSpMkLst>
        </pc:grpChg>
        <pc:grpChg chg="add del">
          <ac:chgData name="eldert@eldert.net" userId="fbe95aa6-f670-4838-bac7-c94df5e74cff" providerId="ADAL" clId="{2AD3765C-7593-4D29-BEC0-B92EC874CEB0}" dt="2022-07-29T00:27:39.242" v="2391" actId="165"/>
          <ac:grpSpMkLst>
            <pc:docMk/>
            <pc:sldMk cId="556114514" sldId="455"/>
            <ac:grpSpMk id="10" creationId="{E13306C0-1432-3A81-A743-155165A00E1B}"/>
          </ac:grpSpMkLst>
        </pc:grpChg>
        <pc:grpChg chg="add del">
          <ac:chgData name="eldert@eldert.net" userId="fbe95aa6-f670-4838-bac7-c94df5e74cff" providerId="ADAL" clId="{2AD3765C-7593-4D29-BEC0-B92EC874CEB0}" dt="2022-07-29T00:27:39.242" v="2391" actId="165"/>
          <ac:grpSpMkLst>
            <pc:docMk/>
            <pc:sldMk cId="556114514" sldId="455"/>
            <ac:grpSpMk id="12" creationId="{66CE53A6-FCFF-503E-6135-11F433BAA7CC}"/>
          </ac:grpSpMkLst>
        </pc:grpChg>
        <pc:picChg chg="add del mod topLvl">
          <ac:chgData name="eldert@eldert.net" userId="fbe95aa6-f670-4838-bac7-c94df5e74cff" providerId="ADAL" clId="{2AD3765C-7593-4D29-BEC0-B92EC874CEB0}" dt="2022-07-29T00:28:26.769" v="2406" actId="478"/>
          <ac:picMkLst>
            <pc:docMk/>
            <pc:sldMk cId="556114514" sldId="455"/>
            <ac:picMk id="21" creationId="{D8DAC73A-9CBC-3099-97B9-3EB571757154}"/>
          </ac:picMkLst>
        </pc:picChg>
        <pc:picChg chg="del mod topLvl">
          <ac:chgData name="eldert@eldert.net" userId="fbe95aa6-f670-4838-bac7-c94df5e74cff" providerId="ADAL" clId="{2AD3765C-7593-4D29-BEC0-B92EC874CEB0}" dt="2022-07-29T00:28:25.664" v="2405" actId="478"/>
          <ac:picMkLst>
            <pc:docMk/>
            <pc:sldMk cId="556114514" sldId="455"/>
            <ac:picMk id="23" creationId="{F59C6E87-02EC-2BF0-EE74-E4B3916D76E3}"/>
          </ac:picMkLst>
        </pc:picChg>
        <pc:picChg chg="add del mod topLvl">
          <ac:chgData name="eldert@eldert.net" userId="fbe95aa6-f670-4838-bac7-c94df5e74cff" providerId="ADAL" clId="{2AD3765C-7593-4D29-BEC0-B92EC874CEB0}" dt="2022-07-29T00:27:31.046" v="2390" actId="165"/>
          <ac:picMkLst>
            <pc:docMk/>
            <pc:sldMk cId="556114514" sldId="455"/>
            <ac:picMk id="25" creationId="{F09D68DF-818C-FA9C-0C56-639BAFCF1D66}"/>
          </ac:picMkLst>
        </pc:picChg>
        <pc:picChg chg="add del mod topLvl">
          <ac:chgData name="eldert@eldert.net" userId="fbe95aa6-f670-4838-bac7-c94df5e74cff" providerId="ADAL" clId="{2AD3765C-7593-4D29-BEC0-B92EC874CEB0}" dt="2022-07-29T00:28:21.624" v="2403" actId="478"/>
          <ac:picMkLst>
            <pc:docMk/>
            <pc:sldMk cId="556114514" sldId="455"/>
            <ac:picMk id="27" creationId="{6AA3F5D3-D2A2-7707-EE75-DBEC71511EAE}"/>
          </ac:picMkLst>
        </pc:picChg>
        <pc:cxnChg chg="mod">
          <ac:chgData name="eldert@eldert.net" userId="fbe95aa6-f670-4838-bac7-c94df5e74cff" providerId="ADAL" clId="{2AD3765C-7593-4D29-BEC0-B92EC874CEB0}" dt="2022-07-29T00:27:45.760" v="2393" actId="478"/>
          <ac:cxnSpMkLst>
            <pc:docMk/>
            <pc:sldMk cId="556114514" sldId="455"/>
            <ac:cxnSpMk id="32" creationId="{B95B7A81-EF02-B174-8023-31228F7D1DD1}"/>
          </ac:cxnSpMkLst>
        </pc:cxn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12.577" v="5866"/>
        <pc:sldMkLst>
          <pc:docMk/>
          <pc:sldMk cId="1662339802" sldId="45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62339802" sldId="45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62339802" sldId="456"/>
            <ac:spMk id="3" creationId="{8F0583DE-C9C7-818E-3F54-7100A1AD514C}"/>
          </ac:spMkLst>
        </pc:spChg>
        <pc:grpChg chg="del">
          <ac:chgData name="eldert@eldert.net" userId="fbe95aa6-f670-4838-bac7-c94df5e74cff" providerId="ADAL" clId="{2AD3765C-7593-4D29-BEC0-B92EC874CEB0}" dt="2022-07-29T00:31:12.171" v="2429" actId="478"/>
          <ac:grpSpMkLst>
            <pc:docMk/>
            <pc:sldMk cId="1662339802" sldId="456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1:14.940" v="2432" actId="478"/>
          <ac:picMkLst>
            <pc:docMk/>
            <pc:sldMk cId="1662339802" sldId="456"/>
            <ac:picMk id="21" creationId="{D8DAC73A-9CBC-3099-97B9-3EB571757154}"/>
          </ac:picMkLst>
        </pc:picChg>
        <pc:picChg chg="del mod">
          <ac:chgData name="eldert@eldert.net" userId="fbe95aa6-f670-4838-bac7-c94df5e74cff" providerId="ADAL" clId="{2AD3765C-7593-4D29-BEC0-B92EC874CEB0}" dt="2022-07-29T00:31:13.772" v="2431" actId="478"/>
          <ac:picMkLst>
            <pc:docMk/>
            <pc:sldMk cId="1662339802" sldId="456"/>
            <ac:picMk id="23" creationId="{F59C6E87-02EC-2BF0-EE74-E4B3916D76E3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15.887" v="5867"/>
        <pc:sldMkLst>
          <pc:docMk/>
          <pc:sldMk cId="4085839339" sldId="45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85839339" sldId="45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85839339" sldId="457"/>
            <ac:spMk id="3" creationId="{3CBB64BA-176E-B6F3-FC3C-D819468DFD02}"/>
          </ac:spMkLst>
        </pc:spChg>
        <pc:grpChg chg="del">
          <ac:chgData name="eldert@eldert.net" userId="fbe95aa6-f670-4838-bac7-c94df5e74cff" providerId="ADAL" clId="{2AD3765C-7593-4D29-BEC0-B92EC874CEB0}" dt="2022-07-29T00:31:27.665" v="2433" actId="478"/>
          <ac:grpSpMkLst>
            <pc:docMk/>
            <pc:sldMk cId="4085839339" sldId="457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1:30.223" v="2435" actId="478"/>
          <ac:picMkLst>
            <pc:docMk/>
            <pc:sldMk cId="4085839339" sldId="457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29T00:31:29.023" v="2434" actId="478"/>
          <ac:picMkLst>
            <pc:docMk/>
            <pc:sldMk cId="4085839339" sldId="457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9T00:29:00.712" v="2411" actId="1076"/>
          <ac:picMkLst>
            <pc:docMk/>
            <pc:sldMk cId="4085839339" sldId="457"/>
            <ac:picMk id="27" creationId="{6AA3F5D3-D2A2-7707-EE75-DBEC71511EAE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65246178" sldId="45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65246178" sldId="45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65246178" sldId="458"/>
            <ac:spMk id="3" creationId="{6E0A1431-DC9E-DDA4-19D0-6EEBF2B8813A}"/>
          </ac:spMkLst>
        </pc:spChg>
        <pc:grpChg chg="add del">
          <ac:chgData name="eldert@eldert.net" userId="fbe95aa6-f670-4838-bac7-c94df5e74cff" providerId="ADAL" clId="{2AD3765C-7593-4D29-BEC0-B92EC874CEB0}" dt="2022-07-29T00:31:51.149" v="2441" actId="478"/>
          <ac:grpSpMkLst>
            <pc:docMk/>
            <pc:sldMk cId="3565246178" sldId="458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1:53.642" v="2443" actId="478"/>
          <ac:picMkLst>
            <pc:docMk/>
            <pc:sldMk cId="3565246178" sldId="458"/>
            <ac:picMk id="21" creationId="{D8DAC73A-9CBC-3099-97B9-3EB571757154}"/>
          </ac:picMkLst>
        </pc:picChg>
        <pc:picChg chg="add del">
          <ac:chgData name="eldert@eldert.net" userId="fbe95aa6-f670-4838-bac7-c94df5e74cff" providerId="ADAL" clId="{2AD3765C-7593-4D29-BEC0-B92EC874CEB0}" dt="2022-07-29T00:31:52.426" v="2442" actId="478"/>
          <ac:picMkLst>
            <pc:docMk/>
            <pc:sldMk cId="3565246178" sldId="458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9T00:28:49.215" v="2410" actId="1076"/>
          <ac:picMkLst>
            <pc:docMk/>
            <pc:sldMk cId="3565246178" sldId="458"/>
            <ac:picMk id="27" creationId="{6AA3F5D3-D2A2-7707-EE75-DBEC71511EAE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22.930" v="5868"/>
        <pc:sldMkLst>
          <pc:docMk/>
          <pc:sldMk cId="2580987843" sldId="45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80987843" sldId="45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80987843" sldId="459"/>
            <ac:spMk id="3" creationId="{DD097586-F3E7-5EB7-2382-0CA7145C5EDF}"/>
          </ac:spMkLst>
        </pc:spChg>
        <pc:spChg chg="mod">
          <ac:chgData name="eldert@eldert.net" userId="fbe95aa6-f670-4838-bac7-c94df5e74cff" providerId="ADAL" clId="{2AD3765C-7593-4D29-BEC0-B92EC874CEB0}" dt="2022-07-29T00:29:26.237" v="2414" actId="1076"/>
          <ac:spMkLst>
            <pc:docMk/>
            <pc:sldMk cId="2580987843" sldId="459"/>
            <ac:spMk id="41" creationId="{ECC71643-E606-8E0B-431D-32684F34F45F}"/>
          </ac:spMkLst>
        </pc:spChg>
        <pc:grpChg chg="mod">
          <ac:chgData name="eldert@eldert.net" userId="fbe95aa6-f670-4838-bac7-c94df5e74cff" providerId="ADAL" clId="{2AD3765C-7593-4D29-BEC0-B92EC874CEB0}" dt="2022-07-29T00:29:26.237" v="2414" actId="1076"/>
          <ac:grpSpMkLst>
            <pc:docMk/>
            <pc:sldMk cId="2580987843" sldId="459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2:02.024" v="2447" actId="478"/>
          <ac:picMkLst>
            <pc:docMk/>
            <pc:sldMk cId="2580987843" sldId="459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29T00:32:01.126" v="2446" actId="478"/>
          <ac:picMkLst>
            <pc:docMk/>
            <pc:sldMk cId="2580987843" sldId="459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9T00:29:26.237" v="2414" actId="1076"/>
          <ac:picMkLst>
            <pc:docMk/>
            <pc:sldMk cId="2580987843" sldId="459"/>
            <ac:picMk id="25" creationId="{F09D68DF-818C-FA9C-0C56-639BAFCF1D66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370164734" sldId="46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70164734" sldId="46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70164734" sldId="460"/>
            <ac:spMk id="3" creationId="{E26C2F07-B509-051E-47E1-23A41288A821}"/>
          </ac:spMkLst>
        </pc:spChg>
        <pc:grpChg chg="mod">
          <ac:chgData name="eldert@eldert.net" userId="fbe95aa6-f670-4838-bac7-c94df5e74cff" providerId="ADAL" clId="{2AD3765C-7593-4D29-BEC0-B92EC874CEB0}" dt="2022-07-29T00:29:58.117" v="2416"/>
          <ac:grpSpMkLst>
            <pc:docMk/>
            <pc:sldMk cId="2370164734" sldId="460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2:14.982" v="2450" actId="478"/>
          <ac:picMkLst>
            <pc:docMk/>
            <pc:sldMk cId="2370164734" sldId="460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29T00:32:14.009" v="2449" actId="478"/>
          <ac:picMkLst>
            <pc:docMk/>
            <pc:sldMk cId="2370164734" sldId="460"/>
            <ac:picMk id="23" creationId="{F59C6E87-02EC-2BF0-EE74-E4B3916D76E3}"/>
          </ac:picMkLst>
        </pc:picChg>
      </pc:sldChg>
      <pc:sldChg chg="delSp mod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516359786" sldId="461"/>
        </pc:sldMkLst>
        <pc:picChg chg="del">
          <ac:chgData name="eldert@eldert.net" userId="fbe95aa6-f670-4838-bac7-c94df5e74cff" providerId="ADAL" clId="{2AD3765C-7593-4D29-BEC0-B92EC874CEB0}" dt="2022-07-29T00:32:31.162" v="2452" actId="478"/>
          <ac:picMkLst>
            <pc:docMk/>
            <pc:sldMk cId="516359786" sldId="461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9T00:30:18.378" v="2419" actId="1076"/>
          <ac:picMkLst>
            <pc:docMk/>
            <pc:sldMk cId="516359786" sldId="461"/>
            <ac:picMk id="23" creationId="{F59C6E87-02EC-2BF0-EE74-E4B3916D76E3}"/>
          </ac:picMkLst>
        </pc:picChg>
      </pc:sldChg>
      <pc:sldChg chg="delSp modSp add del modTransition">
        <pc:chgData name="eldert@eldert.net" userId="fbe95aa6-f670-4838-bac7-c94df5e74cff" providerId="ADAL" clId="{2AD3765C-7593-4D29-BEC0-B92EC874CEB0}" dt="2022-07-29T00:34:30.640" v="2465" actId="47"/>
        <pc:sldMkLst>
          <pc:docMk/>
          <pc:sldMk cId="2396052146" sldId="462"/>
        </pc:sldMkLst>
        <pc:picChg chg="del">
          <ac:chgData name="eldert@eldert.net" userId="fbe95aa6-f670-4838-bac7-c94df5e74cff" providerId="ADAL" clId="{2AD3765C-7593-4D29-BEC0-B92EC874CEB0}" dt="2022-07-29T00:32:41.028" v="2454" actId="478"/>
          <ac:picMkLst>
            <pc:docMk/>
            <pc:sldMk cId="2396052146" sldId="462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9T00:30:29.110" v="2421" actId="1076"/>
          <ac:picMkLst>
            <pc:docMk/>
            <pc:sldMk cId="2396052146" sldId="462"/>
            <ac:picMk id="23" creationId="{F59C6E87-02EC-2BF0-EE74-E4B3916D76E3}"/>
          </ac:picMkLst>
        </pc:picChg>
      </pc:sldChg>
      <pc:sldChg chg="add del">
        <pc:chgData name="eldert@eldert.net" userId="fbe95aa6-f670-4838-bac7-c94df5e74cff" providerId="ADAL" clId="{2AD3765C-7593-4D29-BEC0-B92EC874CEB0}" dt="2022-07-29T00:33:54.559" v="2463" actId="47"/>
        <pc:sldMkLst>
          <pc:docMk/>
          <pc:sldMk cId="2223520381" sldId="463"/>
        </pc:sldMkLst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721642927" sldId="46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21642927" sldId="46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21642927" sldId="464"/>
            <ac:spMk id="3" creationId="{7225AAA4-8F89-4608-A0C8-D791BBD3A075}"/>
          </ac:spMkLst>
        </pc:spChg>
        <pc:picChg chg="del">
          <ac:chgData name="eldert@eldert.net" userId="fbe95aa6-f670-4838-bac7-c94df5e74cff" providerId="ADAL" clId="{2AD3765C-7593-4D29-BEC0-B92EC874CEB0}" dt="2022-07-29T00:31:58.507" v="2445" actId="478"/>
          <ac:picMkLst>
            <pc:docMk/>
            <pc:sldMk cId="721642927" sldId="464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29T00:31:56.941" v="2444" actId="478"/>
          <ac:picMkLst>
            <pc:docMk/>
            <pc:sldMk cId="721642927" sldId="464"/>
            <ac:picMk id="23" creationId="{F59C6E87-02EC-2BF0-EE74-E4B3916D76E3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27.497" v="5869"/>
        <pc:sldMkLst>
          <pc:docMk/>
          <pc:sldMk cId="240236751" sldId="46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0236751" sldId="46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0236751" sldId="465"/>
            <ac:spMk id="3" creationId="{08CA280D-293D-95B8-75E9-EBC668EAE50A}"/>
          </ac:spMkLst>
        </pc:spChg>
        <pc:picChg chg="mod">
          <ac:chgData name="eldert@eldert.net" userId="fbe95aa6-f670-4838-bac7-c94df5e74cff" providerId="ADAL" clId="{2AD3765C-7593-4D29-BEC0-B92EC874CEB0}" dt="2022-07-29T00:34:49.758" v="2467" actId="1076"/>
          <ac:picMkLst>
            <pc:docMk/>
            <pc:sldMk cId="240236751" sldId="465"/>
            <ac:picMk id="27" creationId="{6AA3F5D3-D2A2-7707-EE75-DBEC71511EAE}"/>
          </ac:picMkLst>
        </pc:picChg>
      </pc:sldChg>
      <pc:sldChg chg="del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2206765482" sldId="465"/>
        </pc:sldMkLst>
        <pc:picChg chg="del">
          <ac:chgData name="eldert@eldert.net" userId="fbe95aa6-f670-4838-bac7-c94df5e74cff" providerId="ADAL" clId="{2AD3765C-7593-4D29-BEC0-B92EC874CEB0}" dt="2022-07-29T00:32:18.060" v="2451" actId="478"/>
          <ac:picMkLst>
            <pc:docMk/>
            <pc:sldMk cId="2206765482" sldId="465"/>
            <ac:picMk id="21" creationId="{D8DAC73A-9CBC-3099-97B9-3EB571757154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30.981" v="5870"/>
        <pc:sldMkLst>
          <pc:docMk/>
          <pc:sldMk cId="134929680" sldId="46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4929680" sldId="46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4929680" sldId="466"/>
            <ac:spMk id="3" creationId="{707AA3FA-F4AE-C741-2713-416122C94C5F}"/>
          </ac:spMkLst>
        </pc:spChg>
        <pc:picChg chg="add mod">
          <ac:chgData name="eldert@eldert.net" userId="fbe95aa6-f670-4838-bac7-c94df5e74cff" providerId="ADAL" clId="{2AD3765C-7593-4D29-BEC0-B92EC874CEB0}" dt="2022-07-29T00:35:03.783" v="2470" actId="1076"/>
          <ac:picMkLst>
            <pc:docMk/>
            <pc:sldMk cId="134929680" sldId="466"/>
            <ac:picMk id="4" creationId="{3DF81EA0-ADE8-384D-7409-0A97DC50DB49}"/>
          </ac:picMkLst>
        </pc:picChg>
      </pc:sldChg>
      <pc:sldChg chg="delSp mod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1438542859" sldId="466"/>
        </pc:sldMkLst>
        <pc:spChg chg="mod">
          <ac:chgData name="eldert@eldert.net" userId="fbe95aa6-f670-4838-bac7-c94df5e74cff" providerId="ADAL" clId="{2AD3765C-7593-4D29-BEC0-B92EC874CEB0}" dt="2022-07-29T00:33:24.833" v="2457" actId="1076"/>
          <ac:spMkLst>
            <pc:docMk/>
            <pc:sldMk cId="1438542859" sldId="466"/>
            <ac:spMk id="41" creationId="{ECC71643-E606-8E0B-431D-32684F34F45F}"/>
          </ac:spMkLst>
        </pc:spChg>
        <pc:grpChg chg="mod">
          <ac:chgData name="eldert@eldert.net" userId="fbe95aa6-f670-4838-bac7-c94df5e74cff" providerId="ADAL" clId="{2AD3765C-7593-4D29-BEC0-B92EC874CEB0}" dt="2022-07-29T00:33:24.833" v="2457" actId="1076"/>
          <ac:grpSpMkLst>
            <pc:docMk/>
            <pc:sldMk cId="1438542859" sldId="466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3:33.816" v="2459" actId="478"/>
          <ac:picMkLst>
            <pc:docMk/>
            <pc:sldMk cId="1438542859" sldId="466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9T00:33:24.833" v="2457" actId="1076"/>
          <ac:picMkLst>
            <pc:docMk/>
            <pc:sldMk cId="1438542859" sldId="466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9T00:33:07.982" v="2456" actId="2890"/>
        <pc:sldMkLst>
          <pc:docMk/>
          <pc:sldMk cId="2792563006" sldId="467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34.194" v="5871"/>
        <pc:sldMkLst>
          <pc:docMk/>
          <pc:sldMk cId="3159096142" sldId="46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59096142" sldId="46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59096142" sldId="467"/>
            <ac:spMk id="3" creationId="{AD1A13B4-CB05-4D30-F87B-4BBD11438798}"/>
          </ac:spMkLst>
        </pc:spChg>
        <pc:picChg chg="mod">
          <ac:chgData name="eldert@eldert.net" userId="fbe95aa6-f670-4838-bac7-c94df5e74cff" providerId="ADAL" clId="{2AD3765C-7593-4D29-BEC0-B92EC874CEB0}" dt="2022-07-29T00:35:11.429" v="2472" actId="1076"/>
          <ac:picMkLst>
            <pc:docMk/>
            <pc:sldMk cId="3159096142" sldId="467"/>
            <ac:picMk id="4" creationId="{3DF81EA0-ADE8-384D-7409-0A97DC50DB49}"/>
          </ac:picMkLst>
        </pc:picChg>
      </pc:sldChg>
      <pc:sldChg chg="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3216512859" sldId="467"/>
        </pc:sldMkLst>
      </pc:sldChg>
      <pc:sldChg chg="mod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3485798341" sldId="468"/>
        </pc:sldMkLst>
        <pc:picChg chg="mod">
          <ac:chgData name="eldert@eldert.net" userId="fbe95aa6-f670-4838-bac7-c94df5e74cff" providerId="ADAL" clId="{2AD3765C-7593-4D29-BEC0-B92EC874CEB0}" dt="2022-07-29T00:33:48.403" v="2461" actId="1076"/>
          <ac:picMkLst>
            <pc:docMk/>
            <pc:sldMk cId="3485798341" sldId="468"/>
            <ac:picMk id="21" creationId="{D8DAC73A-9CBC-3099-97B9-3EB571757154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30719189" sldId="46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30719189" sldId="46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30719189" sldId="468"/>
            <ac:spMk id="3" creationId="{E0081C2D-8FB4-B80E-5734-ACB3B8FC9FD8}"/>
          </ac:spMkLst>
        </pc:spChg>
        <pc:picChg chg="mod">
          <ac:chgData name="eldert@eldert.net" userId="fbe95aa6-f670-4838-bac7-c94df5e74cff" providerId="ADAL" clId="{2AD3765C-7593-4D29-BEC0-B92EC874CEB0}" dt="2022-07-29T00:35:18.229" v="2474" actId="1076"/>
          <ac:picMkLst>
            <pc:docMk/>
            <pc:sldMk cId="3730719189" sldId="468"/>
            <ac:picMk id="4" creationId="{3DF81EA0-ADE8-384D-7409-0A97DC50DB49}"/>
          </ac:picMkLst>
        </pc:picChg>
      </pc:sldChg>
      <pc:sldChg chg="mod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1600780911" sldId="469"/>
        </pc:sldMkLst>
        <pc:picChg chg="mod">
          <ac:chgData name="eldert@eldert.net" userId="fbe95aa6-f670-4838-bac7-c94df5e74cff" providerId="ADAL" clId="{2AD3765C-7593-4D29-BEC0-B92EC874CEB0}" dt="2022-07-29T00:34:00.256" v="2464" actId="1076"/>
          <ac:picMkLst>
            <pc:docMk/>
            <pc:sldMk cId="1600780911" sldId="469"/>
            <ac:picMk id="21" creationId="{D8DAC73A-9CBC-3099-97B9-3EB571757154}"/>
          </ac:picMkLst>
        </pc:picChg>
      </pc:sldChg>
      <pc:sldChg chg="addSp delSp modSp add del mod ord modTransition modClrScheme chgLayout modNotesTx">
        <pc:chgData name="eldert@eldert.net" userId="fbe95aa6-f670-4838-bac7-c94df5e74cff" providerId="ADAL" clId="{2AD3765C-7593-4D29-BEC0-B92EC874CEB0}" dt="2022-07-31T22:45:39.844" v="5872"/>
        <pc:sldMkLst>
          <pc:docMk/>
          <pc:sldMk cId="2521826312" sldId="46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21826312" sldId="46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21826312" sldId="469"/>
            <ac:spMk id="3" creationId="{F53F213E-B2DC-208A-FB39-DCA302081302}"/>
          </ac:spMkLst>
        </pc:spChg>
        <pc:spChg chg="del mod topLvl">
          <ac:chgData name="eldert@eldert.net" userId="fbe95aa6-f670-4838-bac7-c94df5e74cff" providerId="ADAL" clId="{2AD3765C-7593-4D29-BEC0-B92EC874CEB0}" dt="2022-07-29T00:36:35.038" v="2485" actId="478"/>
          <ac:spMkLst>
            <pc:docMk/>
            <pc:sldMk cId="2521826312" sldId="469"/>
            <ac:spMk id="41" creationId="{ECC71643-E606-8E0B-431D-32684F34F45F}"/>
          </ac:spMkLst>
        </pc:spChg>
        <pc:grpChg chg="del mod">
          <ac:chgData name="eldert@eldert.net" userId="fbe95aa6-f670-4838-bac7-c94df5e74cff" providerId="ADAL" clId="{2AD3765C-7593-4D29-BEC0-B92EC874CEB0}" dt="2022-07-29T00:36:31.384" v="2484" actId="165"/>
          <ac:grpSpMkLst>
            <pc:docMk/>
            <pc:sldMk cId="2521826312" sldId="469"/>
            <ac:grpSpMk id="8" creationId="{664F783A-B3CE-653A-9678-3617B4D51A1C}"/>
          </ac:grpSpMkLst>
        </pc:grpChg>
        <pc:picChg chg="mod topLvl">
          <ac:chgData name="eldert@eldert.net" userId="fbe95aa6-f670-4838-bac7-c94df5e74cff" providerId="ADAL" clId="{2AD3765C-7593-4D29-BEC0-B92EC874CEB0}" dt="2022-07-29T00:36:31.384" v="2484" actId="165"/>
          <ac:picMkLst>
            <pc:docMk/>
            <pc:sldMk cId="2521826312" sldId="469"/>
            <ac:picMk id="25" creationId="{F09D68DF-818C-FA9C-0C56-639BAFCF1D66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921472511" sldId="47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921472511" sldId="47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921472511" sldId="470"/>
            <ac:spMk id="3" creationId="{64AB9D8C-5436-E2CD-F32A-5BD07BEF978A}"/>
          </ac:spMkLst>
        </pc:spChg>
        <pc:spChg chg="del mod topLvl">
          <ac:chgData name="eldert@eldert.net" userId="fbe95aa6-f670-4838-bac7-c94df5e74cff" providerId="ADAL" clId="{2AD3765C-7593-4D29-BEC0-B92EC874CEB0}" dt="2022-07-29T00:36:56.347" v="2489" actId="478"/>
          <ac:spMkLst>
            <pc:docMk/>
            <pc:sldMk cId="921472511" sldId="470"/>
            <ac:spMk id="41" creationId="{ECC71643-E606-8E0B-431D-32684F34F45F}"/>
          </ac:spMkLst>
        </pc:spChg>
        <pc:grpChg chg="del mod">
          <ac:chgData name="eldert@eldert.net" userId="fbe95aa6-f670-4838-bac7-c94df5e74cff" providerId="ADAL" clId="{2AD3765C-7593-4D29-BEC0-B92EC874CEB0}" dt="2022-07-29T00:36:50.037" v="2486" actId="165"/>
          <ac:grpSpMkLst>
            <pc:docMk/>
            <pc:sldMk cId="921472511" sldId="470"/>
            <ac:grpSpMk id="8" creationId="{664F783A-B3CE-653A-9678-3617B4D51A1C}"/>
          </ac:grpSpMkLst>
        </pc:grpChg>
        <pc:picChg chg="add del mod topLvl">
          <ac:chgData name="eldert@eldert.net" userId="fbe95aa6-f670-4838-bac7-c94df5e74cff" providerId="ADAL" clId="{2AD3765C-7593-4D29-BEC0-B92EC874CEB0}" dt="2022-07-29T00:36:53.836" v="2488" actId="478"/>
          <ac:picMkLst>
            <pc:docMk/>
            <pc:sldMk cId="921472511" sldId="470"/>
            <ac:picMk id="25" creationId="{F09D68DF-818C-FA9C-0C56-639BAFCF1D66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44.639" v="5873"/>
        <pc:sldMkLst>
          <pc:docMk/>
          <pc:sldMk cId="2544784447" sldId="47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44784447" sldId="47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44784447" sldId="471"/>
            <ac:spMk id="3" creationId="{6E1A6EF5-FBAE-F02C-4E6C-E5D7C290725F}"/>
          </ac:spMkLst>
        </pc:spChg>
        <pc:spChg chg="del topLvl">
          <ac:chgData name="eldert@eldert.net" userId="fbe95aa6-f670-4838-bac7-c94df5e74cff" providerId="ADAL" clId="{2AD3765C-7593-4D29-BEC0-B92EC874CEB0}" dt="2022-07-29T00:37:09.467" v="2491" actId="478"/>
          <ac:spMkLst>
            <pc:docMk/>
            <pc:sldMk cId="2544784447" sldId="471"/>
            <ac:spMk id="41" creationId="{ECC71643-E606-8E0B-431D-32684F34F45F}"/>
          </ac:spMkLst>
        </pc:spChg>
        <pc:grpChg chg="del">
          <ac:chgData name="eldert@eldert.net" userId="fbe95aa6-f670-4838-bac7-c94df5e74cff" providerId="ADAL" clId="{2AD3765C-7593-4D29-BEC0-B92EC874CEB0}" dt="2022-07-29T00:37:05.082" v="2490" actId="165"/>
          <ac:grpSpMkLst>
            <pc:docMk/>
            <pc:sldMk cId="2544784447" sldId="471"/>
            <ac:grpSpMk id="8" creationId="{664F783A-B3CE-653A-9678-3617B4D51A1C}"/>
          </ac:grpSpMkLst>
        </pc:grpChg>
        <pc:picChg chg="mod">
          <ac:chgData name="eldert@eldert.net" userId="fbe95aa6-f670-4838-bac7-c94df5e74cff" providerId="ADAL" clId="{2AD3765C-7593-4D29-BEC0-B92EC874CEB0}" dt="2022-07-29T00:36:10.374" v="2482" actId="1076"/>
          <ac:picMkLst>
            <pc:docMk/>
            <pc:sldMk cId="2544784447" sldId="471"/>
            <ac:picMk id="4" creationId="{3DF81EA0-ADE8-384D-7409-0A97DC50DB49}"/>
          </ac:picMkLst>
        </pc:picChg>
        <pc:picChg chg="topLvl">
          <ac:chgData name="eldert@eldert.net" userId="fbe95aa6-f670-4838-bac7-c94df5e74cff" providerId="ADAL" clId="{2AD3765C-7593-4D29-BEC0-B92EC874CEB0}" dt="2022-07-29T00:37:05.082" v="2490" actId="165"/>
          <ac:picMkLst>
            <pc:docMk/>
            <pc:sldMk cId="2544784447" sldId="471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9T00:37:13.018" v="2492" actId="47"/>
        <pc:sldMkLst>
          <pc:docMk/>
          <pc:sldMk cId="657684300" sldId="472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47.789" v="5874"/>
        <pc:sldMkLst>
          <pc:docMk/>
          <pc:sldMk cId="1734865671" sldId="47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34865671" sldId="47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34865671" sldId="472"/>
            <ac:spMk id="3" creationId="{AA04B4C5-4132-9EFB-5102-6AAF0E987291}"/>
          </ac:spMkLst>
        </pc:spChg>
        <pc:picChg chg="mod">
          <ac:chgData name="eldert@eldert.net" userId="fbe95aa6-f670-4838-bac7-c94df5e74cff" providerId="ADAL" clId="{2AD3765C-7593-4D29-BEC0-B92EC874CEB0}" dt="2022-07-29T00:37:28.635" v="2494" actId="1076"/>
          <ac:picMkLst>
            <pc:docMk/>
            <pc:sldMk cId="1734865671" sldId="472"/>
            <ac:picMk id="25" creationId="{F09D68DF-818C-FA9C-0C56-639BAFCF1D66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50.888" v="5875"/>
        <pc:sldMkLst>
          <pc:docMk/>
          <pc:sldMk cId="2095501289" sldId="47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95501289" sldId="47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95501289" sldId="473"/>
            <ac:spMk id="3" creationId="{349CF2EA-A045-3584-C31F-B671F5720345}"/>
          </ac:spMkLst>
        </pc:spChg>
        <pc:picChg chg="add del mod">
          <ac:chgData name="eldert@eldert.net" userId="fbe95aa6-f670-4838-bac7-c94df5e74cff" providerId="ADAL" clId="{2AD3765C-7593-4D29-BEC0-B92EC874CEB0}" dt="2022-07-29T00:37:49.106" v="2499" actId="22"/>
          <ac:picMkLst>
            <pc:docMk/>
            <pc:sldMk cId="2095501289" sldId="473"/>
            <ac:picMk id="5" creationId="{4D09E110-BE16-1C2E-79AA-B21D8529758F}"/>
          </ac:picMkLst>
        </pc:picChg>
        <pc:picChg chg="del">
          <ac:chgData name="eldert@eldert.net" userId="fbe95aa6-f670-4838-bac7-c94df5e74cff" providerId="ADAL" clId="{2AD3765C-7593-4D29-BEC0-B92EC874CEB0}" dt="2022-07-29T00:37:52.957" v="2500" actId="478"/>
          <ac:picMkLst>
            <pc:docMk/>
            <pc:sldMk cId="2095501289" sldId="473"/>
            <ac:picMk id="27" creationId="{6AA3F5D3-D2A2-7707-EE75-DBEC71511EAE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54.136" v="5876"/>
        <pc:sldMkLst>
          <pc:docMk/>
          <pc:sldMk cId="3954308826" sldId="47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54308826" sldId="47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54308826" sldId="474"/>
            <ac:spMk id="3" creationId="{16BC97FC-18B9-7143-7C22-3849BD110BCF}"/>
          </ac:spMkLst>
        </pc:spChg>
        <pc:picChg chg="mod">
          <ac:chgData name="eldert@eldert.net" userId="fbe95aa6-f670-4838-bac7-c94df5e74cff" providerId="ADAL" clId="{2AD3765C-7593-4D29-BEC0-B92EC874CEB0}" dt="2022-07-29T00:38:03.216" v="2502" actId="1076"/>
          <ac:picMkLst>
            <pc:docMk/>
            <pc:sldMk cId="3954308826" sldId="474"/>
            <ac:picMk id="25" creationId="{F09D68DF-818C-FA9C-0C56-639BAFCF1D66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56.443" v="5877"/>
        <pc:sldMkLst>
          <pc:docMk/>
          <pc:sldMk cId="2800916679" sldId="47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00916679" sldId="47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00916679" sldId="475"/>
            <ac:spMk id="3" creationId="{CD07D8C2-2BD6-6212-4B4A-8700971315F6}"/>
          </ac:spMkLst>
        </pc:spChg>
        <pc:picChg chg="del">
          <ac:chgData name="eldert@eldert.net" userId="fbe95aa6-f670-4838-bac7-c94df5e74cff" providerId="ADAL" clId="{2AD3765C-7593-4D29-BEC0-B92EC874CEB0}" dt="2022-07-29T00:38:10.419" v="2504" actId="478"/>
          <ac:picMkLst>
            <pc:docMk/>
            <pc:sldMk cId="2800916679" sldId="475"/>
            <ac:picMk id="4" creationId="{3DF81EA0-ADE8-384D-7409-0A97DC50DB49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799495138" sldId="47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99495138" sldId="476"/>
            <ac:spMk id="2" creationId="{291B9D70-B1C3-9BBA-15E3-1D3C47077815}"/>
          </ac:spMkLst>
        </pc:spChg>
        <pc:spChg chg="add del">
          <ac:chgData name="eldert@eldert.net" userId="fbe95aa6-f670-4838-bac7-c94df5e74cff" providerId="ADAL" clId="{2AD3765C-7593-4D29-BEC0-B92EC874CEB0}" dt="2022-07-31T21:18:04.360" v="5151" actId="22"/>
          <ac:spMkLst>
            <pc:docMk/>
            <pc:sldMk cId="799495138" sldId="476"/>
            <ac:spMk id="4" creationId="{7C529BD4-38BB-4AE1-83E9-A94A3117FAC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99495138" sldId="476"/>
            <ac:spMk id="5" creationId="{81284AC7-DE9D-80D9-DF62-65D29BF80AB1}"/>
          </ac:spMkLst>
        </pc:spChg>
        <pc:picChg chg="del">
          <ac:chgData name="eldert@eldert.net" userId="fbe95aa6-f670-4838-bac7-c94df5e74cff" providerId="ADAL" clId="{2AD3765C-7593-4D29-BEC0-B92EC874CEB0}" dt="2022-07-29T00:38:15.553" v="2506" actId="478"/>
          <ac:picMkLst>
            <pc:docMk/>
            <pc:sldMk cId="799495138" sldId="476"/>
            <ac:picMk id="25" creationId="{F09D68DF-818C-FA9C-0C56-639BAFCF1D66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29T01:12:36.778" v="2808" actId="47"/>
        <pc:sldMkLst>
          <pc:docMk/>
          <pc:sldMk cId="2323123193" sldId="477"/>
        </pc:sldMkLst>
        <pc:spChg chg="mod">
          <ac:chgData name="eldert@eldert.net" userId="fbe95aa6-f670-4838-bac7-c94df5e74cff" providerId="ADAL" clId="{2AD3765C-7593-4D29-BEC0-B92EC874CEB0}" dt="2022-07-29T00:47:48.589" v="2571"/>
          <ac:spMkLst>
            <pc:docMk/>
            <pc:sldMk cId="2323123193" sldId="47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29T01:12:26.591" v="2806" actId="478"/>
          <ac:spMkLst>
            <pc:docMk/>
            <pc:sldMk cId="2323123193" sldId="477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0:53:54.919" v="2642"/>
          <ac:spMkLst>
            <pc:docMk/>
            <pc:sldMk cId="2323123193" sldId="477"/>
            <ac:spMk id="10" creationId="{A7F04B57-0C7C-E6BD-C5BA-3FCCDDA55DF9}"/>
          </ac:spMkLst>
        </pc:spChg>
        <pc:spChg chg="add del">
          <ac:chgData name="eldert@eldert.net" userId="fbe95aa6-f670-4838-bac7-c94df5e74cff" providerId="ADAL" clId="{2AD3765C-7593-4D29-BEC0-B92EC874CEB0}" dt="2022-07-29T01:12:24.533" v="2805" actId="22"/>
          <ac:spMkLst>
            <pc:docMk/>
            <pc:sldMk cId="2323123193" sldId="477"/>
            <ac:spMk id="28" creationId="{46301BE9-C2E0-23F3-5E2E-AFE88D657197}"/>
          </ac:spMkLst>
        </pc:spChg>
        <pc:grpChg chg="add del mod">
          <ac:chgData name="eldert@eldert.net" userId="fbe95aa6-f670-4838-bac7-c94df5e74cff" providerId="ADAL" clId="{2AD3765C-7593-4D29-BEC0-B92EC874CEB0}" dt="2022-07-29T00:53:56.510" v="2643"/>
          <ac:grpSpMkLst>
            <pc:docMk/>
            <pc:sldMk cId="2323123193" sldId="477"/>
            <ac:grpSpMk id="5" creationId="{2421DEB7-B2FD-4EFC-0DF9-9363A65946A3}"/>
          </ac:grpSpMkLst>
        </pc:grpChg>
        <pc:picChg chg="add del">
          <ac:chgData name="eldert@eldert.net" userId="fbe95aa6-f670-4838-bac7-c94df5e74cff" providerId="ADAL" clId="{2AD3765C-7593-4D29-BEC0-B92EC874CEB0}" dt="2022-07-29T00:48:03.963" v="2573" actId="22"/>
          <ac:picMkLst>
            <pc:docMk/>
            <pc:sldMk cId="2323123193" sldId="477"/>
            <ac:picMk id="4" creationId="{24C037DA-9554-5463-36A9-3E30A1C33464}"/>
          </ac:picMkLst>
        </pc:picChg>
        <pc:picChg chg="del">
          <ac:chgData name="eldert@eldert.net" userId="fbe95aa6-f670-4838-bac7-c94df5e74cff" providerId="ADAL" clId="{2AD3765C-7593-4D29-BEC0-B92EC874CEB0}" dt="2022-07-29T00:58:28.604" v="2673" actId="478"/>
          <ac:picMkLst>
            <pc:docMk/>
            <pc:sldMk cId="2323123193" sldId="477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0:53:54.919" v="2642"/>
          <ac:picMkLst>
            <pc:docMk/>
            <pc:sldMk cId="2323123193" sldId="477"/>
            <ac:picMk id="9" creationId="{0386F5DC-7095-D693-9821-2AFFC280FCD7}"/>
          </ac:picMkLst>
        </pc:picChg>
        <pc:picChg chg="add del mod">
          <ac:chgData name="eldert@eldert.net" userId="fbe95aa6-f670-4838-bac7-c94df5e74cff" providerId="ADAL" clId="{2AD3765C-7593-4D29-BEC0-B92EC874CEB0}" dt="2022-07-29T00:54:05.981" v="2647"/>
          <ac:picMkLst>
            <pc:docMk/>
            <pc:sldMk cId="2323123193" sldId="477"/>
            <ac:picMk id="13" creationId="{7D8DAEF7-E033-8756-1FA2-DD87204F36A0}"/>
          </ac:picMkLst>
        </pc:picChg>
        <pc:picChg chg="add mod">
          <ac:chgData name="eldert@eldert.net" userId="fbe95aa6-f670-4838-bac7-c94df5e74cff" providerId="ADAL" clId="{2AD3765C-7593-4D29-BEC0-B92EC874CEB0}" dt="2022-07-29T00:55:51.878" v="2653" actId="1076"/>
          <ac:picMkLst>
            <pc:docMk/>
            <pc:sldMk cId="2323123193" sldId="477"/>
            <ac:picMk id="16" creationId="{A8F1FC46-39B5-C9C4-7BC9-E38B51786F8A}"/>
          </ac:picMkLst>
        </pc:picChg>
        <pc:picChg chg="del">
          <ac:chgData name="eldert@eldert.net" userId="fbe95aa6-f670-4838-bac7-c94df5e74cff" providerId="ADAL" clId="{2AD3765C-7593-4D29-BEC0-B92EC874CEB0}" dt="2022-07-29T00:48:53.293" v="2580" actId="478"/>
          <ac:picMkLst>
            <pc:docMk/>
            <pc:sldMk cId="2323123193" sldId="477"/>
            <ac:picMk id="39" creationId="{1560637A-7977-E90F-4F4E-418C32C0341E}"/>
          </ac:picMkLst>
        </pc:picChg>
        <pc:cxnChg chg="del mod">
          <ac:chgData name="eldert@eldert.net" userId="fbe95aa6-f670-4838-bac7-c94df5e74cff" providerId="ADAL" clId="{2AD3765C-7593-4D29-BEC0-B92EC874CEB0}" dt="2022-07-29T00:58:29.736" v="2674" actId="478"/>
          <ac:cxnSpMkLst>
            <pc:docMk/>
            <pc:sldMk cId="2323123193" sldId="477"/>
            <ac:cxnSpMk id="12" creationId="{39F87B9B-3E63-6DD9-D799-5D57A3B98DB2}"/>
          </ac:cxnSpMkLst>
        </pc:cxnChg>
        <pc:cxnChg chg="add mod">
          <ac:chgData name="eldert@eldert.net" userId="fbe95aa6-f670-4838-bac7-c94df5e74cff" providerId="ADAL" clId="{2AD3765C-7593-4D29-BEC0-B92EC874CEB0}" dt="2022-07-29T00:56:07.165" v="2656" actId="14100"/>
          <ac:cxnSpMkLst>
            <pc:docMk/>
            <pc:sldMk cId="2323123193" sldId="477"/>
            <ac:cxnSpMk id="18" creationId="{4DBFD131-204E-19F7-0DA6-0DA53E1699B2}"/>
          </ac:cxnSpMkLst>
        </pc:cxnChg>
        <pc:cxnChg chg="add del mod">
          <ac:chgData name="eldert@eldert.net" userId="fbe95aa6-f670-4838-bac7-c94df5e74cff" providerId="ADAL" clId="{2AD3765C-7593-4D29-BEC0-B92EC874CEB0}" dt="2022-07-29T01:12:26.591" v="2806" actId="478"/>
          <ac:cxnSpMkLst>
            <pc:docMk/>
            <pc:sldMk cId="2323123193" sldId="477"/>
            <ac:cxnSpMk id="24" creationId="{47632110-5FED-B53C-3AEB-AE7FE60F7879}"/>
          </ac:cxnSpMkLst>
        </pc:cxnChg>
        <pc:cxnChg chg="add del mod">
          <ac:chgData name="eldert@eldert.net" userId="fbe95aa6-f670-4838-bac7-c94df5e74cff" providerId="ADAL" clId="{2AD3765C-7593-4D29-BEC0-B92EC874CEB0}" dt="2022-07-29T01:12:24.533" v="2805" actId="22"/>
          <ac:cxnSpMkLst>
            <pc:docMk/>
            <pc:sldMk cId="2323123193" sldId="477"/>
            <ac:cxnSpMk id="30" creationId="{7845E1A6-BB12-8337-92DA-DD4C94C91990}"/>
          </ac:cxnSpMkLst>
        </pc:cxnChg>
        <pc:cxnChg chg="add del mod ord">
          <ac:chgData name="eldert@eldert.net" userId="fbe95aa6-f670-4838-bac7-c94df5e74cff" providerId="ADAL" clId="{2AD3765C-7593-4D29-BEC0-B92EC874CEB0}" dt="2022-07-29T01:12:26.591" v="2806" actId="478"/>
          <ac:cxnSpMkLst>
            <pc:docMk/>
            <pc:sldMk cId="2323123193" sldId="477"/>
            <ac:cxnSpMk id="32" creationId="{B95B7A81-EF02-B174-8023-31228F7D1DD1}"/>
          </ac:cxnSpMkLst>
        </pc:cxnChg>
        <pc:cxnChg chg="add del mod">
          <ac:chgData name="eldert@eldert.net" userId="fbe95aa6-f670-4838-bac7-c94df5e74cff" providerId="ADAL" clId="{2AD3765C-7593-4D29-BEC0-B92EC874CEB0}" dt="2022-07-29T01:12:24.533" v="2805" actId="22"/>
          <ac:cxnSpMkLst>
            <pc:docMk/>
            <pc:sldMk cId="2323123193" sldId="477"/>
            <ac:cxnSpMk id="33" creationId="{A18BCF12-4122-F4C2-A1BE-742C69A92DE6}"/>
          </ac:cxnSpMkLst>
        </pc:cxnChg>
        <pc:cxnChg chg="del mod">
          <ac:chgData name="eldert@eldert.net" userId="fbe95aa6-f670-4838-bac7-c94df5e74cff" providerId="ADAL" clId="{2AD3765C-7593-4D29-BEC0-B92EC874CEB0}" dt="2022-07-29T00:48:53.955" v="2581" actId="478"/>
          <ac:cxnSpMkLst>
            <pc:docMk/>
            <pc:sldMk cId="2323123193" sldId="477"/>
            <ac:cxnSpMk id="41" creationId="{4E636DE8-1DA0-8243-99F9-80039BEAFA3A}"/>
          </ac:cxnSpMkLst>
        </pc:cxnChg>
        <pc:cxnChg chg="del mod">
          <ac:chgData name="eldert@eldert.net" userId="fbe95aa6-f670-4838-bac7-c94df5e74cff" providerId="ADAL" clId="{2AD3765C-7593-4D29-BEC0-B92EC874CEB0}" dt="2022-07-29T00:48:52.481" v="2579" actId="478"/>
          <ac:cxnSpMkLst>
            <pc:docMk/>
            <pc:sldMk cId="2323123193" sldId="477"/>
            <ac:cxnSpMk id="43" creationId="{17F47148-F133-7706-2BFF-1CADAD773CCF}"/>
          </ac:cxnSpMkLst>
        </pc:cxnChg>
      </pc:sldChg>
      <pc:sldChg chg="addSp delSp modSp add del mod modTransition">
        <pc:chgData name="eldert@eldert.net" userId="fbe95aa6-f670-4838-bac7-c94df5e74cff" providerId="ADAL" clId="{2AD3765C-7593-4D29-BEC0-B92EC874CEB0}" dt="2022-07-29T00:45:01.697" v="2558" actId="2890"/>
        <pc:sldMkLst>
          <pc:docMk/>
          <pc:sldMk cId="3368846282" sldId="477"/>
        </pc:sldMkLst>
        <pc:spChg chg="add del mod topLvl">
          <ac:chgData name="eldert@eldert.net" userId="fbe95aa6-f670-4838-bac7-c94df5e74cff" providerId="ADAL" clId="{2AD3765C-7593-4D29-BEC0-B92EC874CEB0}" dt="2022-07-29T00:43:15.786" v="2530" actId="165"/>
          <ac:spMkLst>
            <pc:docMk/>
            <pc:sldMk cId="3368846282" sldId="477"/>
            <ac:spMk id="41" creationId="{ECC71643-E606-8E0B-431D-32684F34F45F}"/>
          </ac:spMkLst>
        </pc:spChg>
        <pc:grpChg chg="add del mod">
          <ac:chgData name="eldert@eldert.net" userId="fbe95aa6-f670-4838-bac7-c94df5e74cff" providerId="ADAL" clId="{2AD3765C-7593-4D29-BEC0-B92EC874CEB0}" dt="2022-07-29T00:43:15.786" v="2530" actId="165"/>
          <ac:grpSpMkLst>
            <pc:docMk/>
            <pc:sldMk cId="3368846282" sldId="477"/>
            <ac:grpSpMk id="8" creationId="{664F783A-B3CE-653A-9678-3617B4D51A1C}"/>
          </ac:grpSpMkLst>
        </pc:grpChg>
        <pc:picChg chg="add del mod topLvl">
          <ac:chgData name="eldert@eldert.net" userId="fbe95aa6-f670-4838-bac7-c94df5e74cff" providerId="ADAL" clId="{2AD3765C-7593-4D29-BEC0-B92EC874CEB0}" dt="2022-07-29T00:43:15.786" v="2530" actId="165"/>
          <ac:picMkLst>
            <pc:docMk/>
            <pc:sldMk cId="3368846282" sldId="477"/>
            <ac:picMk id="25" creationId="{F09D68DF-818C-FA9C-0C56-639BAFCF1D66}"/>
          </ac:picMkLst>
        </pc:picChg>
      </pc:sldChg>
      <pc:sldChg chg="addSp delSp modSp add del mod modTransition">
        <pc:chgData name="eldert@eldert.net" userId="fbe95aa6-f670-4838-bac7-c94df5e74cff" providerId="ADAL" clId="{2AD3765C-7593-4D29-BEC0-B92EC874CEB0}" dt="2022-07-29T01:24:39.296" v="2913" actId="47"/>
        <pc:sldMkLst>
          <pc:docMk/>
          <pc:sldMk cId="281823594" sldId="478"/>
        </pc:sldMkLst>
        <pc:spChg chg="mod">
          <ac:chgData name="eldert@eldert.net" userId="fbe95aa6-f670-4838-bac7-c94df5e74cff" providerId="ADAL" clId="{2AD3765C-7593-4D29-BEC0-B92EC874CEB0}" dt="2022-07-29T00:49:10.384" v="2584"/>
          <ac:spMkLst>
            <pc:docMk/>
            <pc:sldMk cId="281823594" sldId="478"/>
            <ac:spMk id="5" creationId="{45D61630-C25D-5396-E19C-C3543F9A6130}"/>
          </ac:spMkLst>
        </pc:spChg>
        <pc:spChg chg="del">
          <ac:chgData name="eldert@eldert.net" userId="fbe95aa6-f670-4838-bac7-c94df5e74cff" providerId="ADAL" clId="{2AD3765C-7593-4D29-BEC0-B92EC874CEB0}" dt="2022-07-29T00:59:04.127" v="2684" actId="478"/>
          <ac:spMkLst>
            <pc:docMk/>
            <pc:sldMk cId="281823594" sldId="478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0:49:10.384" v="2584"/>
          <ac:spMkLst>
            <pc:docMk/>
            <pc:sldMk cId="281823594" sldId="478"/>
            <ac:spMk id="11" creationId="{B498DEE3-AB75-D76B-8E3F-5756C0E6E514}"/>
          </ac:spMkLst>
        </pc:spChg>
        <pc:spChg chg="mod">
          <ac:chgData name="eldert@eldert.net" userId="fbe95aa6-f670-4838-bac7-c94df5e74cff" providerId="ADAL" clId="{2AD3765C-7593-4D29-BEC0-B92EC874CEB0}" dt="2022-07-29T00:49:10.384" v="2584"/>
          <ac:spMkLst>
            <pc:docMk/>
            <pc:sldMk cId="281823594" sldId="478"/>
            <ac:spMk id="16" creationId="{E1A59978-B93F-3366-C7E1-D765AB5C75AC}"/>
          </ac:spMkLst>
        </pc:spChg>
        <pc:spChg chg="mod">
          <ac:chgData name="eldert@eldert.net" userId="fbe95aa6-f670-4838-bac7-c94df5e74cff" providerId="ADAL" clId="{2AD3765C-7593-4D29-BEC0-B92EC874CEB0}" dt="2022-07-29T00:49:10.384" v="2584"/>
          <ac:spMkLst>
            <pc:docMk/>
            <pc:sldMk cId="281823594" sldId="478"/>
            <ac:spMk id="19" creationId="{3A779BD8-B180-1316-14EF-F52FE521713B}"/>
          </ac:spMkLst>
        </pc:spChg>
        <pc:spChg chg="del mod">
          <ac:chgData name="eldert@eldert.net" userId="fbe95aa6-f670-4838-bac7-c94df5e74cff" providerId="ADAL" clId="{2AD3765C-7593-4D29-BEC0-B92EC874CEB0}" dt="2022-07-29T00:49:38.583" v="2593" actId="478"/>
          <ac:spMkLst>
            <pc:docMk/>
            <pc:sldMk cId="281823594" sldId="478"/>
            <ac:spMk id="23" creationId="{5A96232D-5ACC-A51D-B33C-8E2C21D6E079}"/>
          </ac:spMkLst>
        </pc:spChg>
        <pc:spChg chg="mod">
          <ac:chgData name="eldert@eldert.net" userId="fbe95aa6-f670-4838-bac7-c94df5e74cff" providerId="ADAL" clId="{2AD3765C-7593-4D29-BEC0-B92EC874CEB0}" dt="2022-07-29T00:49:17.064" v="2587" actId="1076"/>
          <ac:spMkLst>
            <pc:docMk/>
            <pc:sldMk cId="281823594" sldId="478"/>
            <ac:spMk id="27" creationId="{5BE51761-E732-5EB8-A6BA-2694D5F869A0}"/>
          </ac:spMkLst>
        </pc:spChg>
        <pc:spChg chg="mod">
          <ac:chgData name="eldert@eldert.net" userId="fbe95aa6-f670-4838-bac7-c94df5e74cff" providerId="ADAL" clId="{2AD3765C-7593-4D29-BEC0-B92EC874CEB0}" dt="2022-07-29T00:49:17.064" v="2587" actId="1076"/>
          <ac:spMkLst>
            <pc:docMk/>
            <pc:sldMk cId="281823594" sldId="478"/>
            <ac:spMk id="30" creationId="{D0B88D71-4B35-8E6C-B0D4-8A907D2F1662}"/>
          </ac:spMkLst>
        </pc:spChg>
        <pc:spChg chg="mod">
          <ac:chgData name="eldert@eldert.net" userId="fbe95aa6-f670-4838-bac7-c94df5e74cff" providerId="ADAL" clId="{2AD3765C-7593-4D29-BEC0-B92EC874CEB0}" dt="2022-07-29T00:49:31.564" v="2589" actId="1076"/>
          <ac:spMkLst>
            <pc:docMk/>
            <pc:sldMk cId="281823594" sldId="478"/>
            <ac:spMk id="34" creationId="{3B249D83-850D-F885-4C11-89F8E48F61FD}"/>
          </ac:spMkLst>
        </pc:spChg>
        <pc:spChg chg="add del">
          <ac:chgData name="eldert@eldert.net" userId="fbe95aa6-f670-4838-bac7-c94df5e74cff" providerId="ADAL" clId="{2AD3765C-7593-4D29-BEC0-B92EC874CEB0}" dt="2022-07-29T01:00:17.120" v="2695" actId="478"/>
          <ac:spMkLst>
            <pc:docMk/>
            <pc:sldMk cId="281823594" sldId="478"/>
            <ac:spMk id="42" creationId="{5187B405-FDFB-9174-FAAE-3801115600C8}"/>
          </ac:spMkLst>
        </pc:spChg>
        <pc:spChg chg="add mod ord">
          <ac:chgData name="eldert@eldert.net" userId="fbe95aa6-f670-4838-bac7-c94df5e74cff" providerId="ADAL" clId="{2AD3765C-7593-4D29-BEC0-B92EC874CEB0}" dt="2022-07-29T01:17:44.920" v="2817" actId="14100"/>
          <ac:spMkLst>
            <pc:docMk/>
            <pc:sldMk cId="281823594" sldId="478"/>
            <ac:spMk id="44" creationId="{5CDEF3A1-182F-B2CF-1A2A-2854CB59C7D6}"/>
          </ac:spMkLst>
        </pc:spChg>
        <pc:grpChg chg="add del mod">
          <ac:chgData name="eldert@eldert.net" userId="fbe95aa6-f670-4838-bac7-c94df5e74cff" providerId="ADAL" clId="{2AD3765C-7593-4D29-BEC0-B92EC874CEB0}" dt="2022-07-29T00:49:13.553" v="2585"/>
          <ac:grpSpMkLst>
            <pc:docMk/>
            <pc:sldMk cId="281823594" sldId="478"/>
            <ac:grpSpMk id="3" creationId="{C37B478C-6C34-F044-C641-20C566297069}"/>
          </ac:grpSpMkLst>
        </pc:grpChg>
        <pc:grpChg chg="add del mod">
          <ac:chgData name="eldert@eldert.net" userId="fbe95aa6-f670-4838-bac7-c94df5e74cff" providerId="ADAL" clId="{2AD3765C-7593-4D29-BEC0-B92EC874CEB0}" dt="2022-07-29T00:49:13.553" v="2585"/>
          <ac:grpSpMkLst>
            <pc:docMk/>
            <pc:sldMk cId="281823594" sldId="478"/>
            <ac:grpSpMk id="9" creationId="{02AFB5C4-A088-2F4A-8FA5-2422B16BAF98}"/>
          </ac:grpSpMkLst>
        </pc:grpChg>
        <pc:grpChg chg="add del mod">
          <ac:chgData name="eldert@eldert.net" userId="fbe95aa6-f670-4838-bac7-c94df5e74cff" providerId="ADAL" clId="{2AD3765C-7593-4D29-BEC0-B92EC874CEB0}" dt="2022-07-29T00:49:13.553" v="2585"/>
          <ac:grpSpMkLst>
            <pc:docMk/>
            <pc:sldMk cId="281823594" sldId="478"/>
            <ac:grpSpMk id="13" creationId="{363F7D7F-2B26-B3C1-D32F-901C1CB573B6}"/>
          </ac:grpSpMkLst>
        </pc:grpChg>
        <pc:grpChg chg="add del mod">
          <ac:chgData name="eldert@eldert.net" userId="fbe95aa6-f670-4838-bac7-c94df5e74cff" providerId="ADAL" clId="{2AD3765C-7593-4D29-BEC0-B92EC874CEB0}" dt="2022-07-29T00:49:13.553" v="2585"/>
          <ac:grpSpMkLst>
            <pc:docMk/>
            <pc:sldMk cId="281823594" sldId="478"/>
            <ac:grpSpMk id="17" creationId="{E6CAA42C-B9D2-6441-EF87-89F04D0DD6DA}"/>
          </ac:grpSpMkLst>
        </pc:grpChg>
        <pc:grpChg chg="add del mod">
          <ac:chgData name="eldert@eldert.net" userId="fbe95aa6-f670-4838-bac7-c94df5e74cff" providerId="ADAL" clId="{2AD3765C-7593-4D29-BEC0-B92EC874CEB0}" dt="2022-07-29T00:49:35.740" v="2592" actId="478"/>
          <ac:grpSpMkLst>
            <pc:docMk/>
            <pc:sldMk cId="281823594" sldId="478"/>
            <ac:grpSpMk id="21" creationId="{2133FD2A-9B36-EAFD-F985-26DF8C1EE770}"/>
          </ac:grpSpMkLst>
        </pc:grpChg>
        <pc:grpChg chg="add del mod">
          <ac:chgData name="eldert@eldert.net" userId="fbe95aa6-f670-4838-bac7-c94df5e74cff" providerId="ADAL" clId="{2AD3765C-7593-4D29-BEC0-B92EC874CEB0}" dt="2022-07-29T00:49:34.175" v="2591" actId="478"/>
          <ac:grpSpMkLst>
            <pc:docMk/>
            <pc:sldMk cId="281823594" sldId="478"/>
            <ac:grpSpMk id="25" creationId="{523680BE-93E5-5CC5-20AE-C4833A95A3A7}"/>
          </ac:grpSpMkLst>
        </pc:grpChg>
        <pc:grpChg chg="add del mod">
          <ac:chgData name="eldert@eldert.net" userId="fbe95aa6-f670-4838-bac7-c94df5e74cff" providerId="ADAL" clId="{2AD3765C-7593-4D29-BEC0-B92EC874CEB0}" dt="2022-07-29T00:49:33.445" v="2590" actId="478"/>
          <ac:grpSpMkLst>
            <pc:docMk/>
            <pc:sldMk cId="281823594" sldId="478"/>
            <ac:grpSpMk id="28" creationId="{6B1E043B-3CB4-CAB2-F57A-26A97398C8D4}"/>
          </ac:grpSpMkLst>
        </pc:grpChg>
        <pc:grpChg chg="add del mod">
          <ac:chgData name="eldert@eldert.net" userId="fbe95aa6-f670-4838-bac7-c94df5e74cff" providerId="ADAL" clId="{2AD3765C-7593-4D29-BEC0-B92EC874CEB0}" dt="2022-07-29T01:12:43.579" v="2810" actId="478"/>
          <ac:grpSpMkLst>
            <pc:docMk/>
            <pc:sldMk cId="281823594" sldId="478"/>
            <ac:grpSpMk id="31" creationId="{61E9123B-1AFE-8036-5D07-F3A9E8176F31}"/>
          </ac:grpSpMkLst>
        </pc:grpChg>
        <pc:picChg chg="mod">
          <ac:chgData name="eldert@eldert.net" userId="fbe95aa6-f670-4838-bac7-c94df5e74cff" providerId="ADAL" clId="{2AD3765C-7593-4D29-BEC0-B92EC874CEB0}" dt="2022-07-29T00:49:10.384" v="2584"/>
          <ac:picMkLst>
            <pc:docMk/>
            <pc:sldMk cId="281823594" sldId="478"/>
            <ac:picMk id="4" creationId="{4C1605EB-8641-C13C-6169-AD2B515AA411}"/>
          </ac:picMkLst>
        </pc:picChg>
        <pc:picChg chg="add del">
          <ac:chgData name="eldert@eldert.net" userId="fbe95aa6-f670-4838-bac7-c94df5e74cff" providerId="ADAL" clId="{2AD3765C-7593-4D29-BEC0-B92EC874CEB0}" dt="2022-07-29T00:59:04.127" v="2684" actId="478"/>
          <ac:picMkLst>
            <pc:docMk/>
            <pc:sldMk cId="281823594" sldId="478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0:49:10.384" v="2584"/>
          <ac:picMkLst>
            <pc:docMk/>
            <pc:sldMk cId="281823594" sldId="478"/>
            <ac:picMk id="10" creationId="{45069905-67E0-F66A-A9E9-219E0E8E545E}"/>
          </ac:picMkLst>
        </pc:picChg>
        <pc:picChg chg="mod">
          <ac:chgData name="eldert@eldert.net" userId="fbe95aa6-f670-4838-bac7-c94df5e74cff" providerId="ADAL" clId="{2AD3765C-7593-4D29-BEC0-B92EC874CEB0}" dt="2022-07-29T00:49:10.384" v="2584"/>
          <ac:picMkLst>
            <pc:docMk/>
            <pc:sldMk cId="281823594" sldId="478"/>
            <ac:picMk id="14" creationId="{49B29EC1-1E0A-BAA0-B307-9FC236B7DD48}"/>
          </ac:picMkLst>
        </pc:picChg>
        <pc:picChg chg="mod">
          <ac:chgData name="eldert@eldert.net" userId="fbe95aa6-f670-4838-bac7-c94df5e74cff" providerId="ADAL" clId="{2AD3765C-7593-4D29-BEC0-B92EC874CEB0}" dt="2022-07-29T00:49:10.384" v="2584"/>
          <ac:picMkLst>
            <pc:docMk/>
            <pc:sldMk cId="281823594" sldId="478"/>
            <ac:picMk id="18" creationId="{F0C444FC-3B67-87E3-CEF0-134DDF0B93A2}"/>
          </ac:picMkLst>
        </pc:picChg>
        <pc:picChg chg="del">
          <ac:chgData name="eldert@eldert.net" userId="fbe95aa6-f670-4838-bac7-c94df5e74cff" providerId="ADAL" clId="{2AD3765C-7593-4D29-BEC0-B92EC874CEB0}" dt="2022-07-29T01:17:23.522" v="2813" actId="478"/>
          <ac:picMkLst>
            <pc:docMk/>
            <pc:sldMk cId="281823594" sldId="478"/>
            <ac:picMk id="20" creationId="{3AB9AE63-7A2C-4B52-AF2D-94921DFC3C2F}"/>
          </ac:picMkLst>
        </pc:picChg>
        <pc:picChg chg="del mod">
          <ac:chgData name="eldert@eldert.net" userId="fbe95aa6-f670-4838-bac7-c94df5e74cff" providerId="ADAL" clId="{2AD3765C-7593-4D29-BEC0-B92EC874CEB0}" dt="2022-07-29T00:49:35.740" v="2592" actId="478"/>
          <ac:picMkLst>
            <pc:docMk/>
            <pc:sldMk cId="281823594" sldId="478"/>
            <ac:picMk id="22" creationId="{E7F5EF33-0788-F121-7FDB-8AE327B2412D}"/>
          </ac:picMkLst>
        </pc:picChg>
        <pc:picChg chg="mod">
          <ac:chgData name="eldert@eldert.net" userId="fbe95aa6-f670-4838-bac7-c94df5e74cff" providerId="ADAL" clId="{2AD3765C-7593-4D29-BEC0-B92EC874CEB0}" dt="2022-07-29T00:49:17.064" v="2587" actId="1076"/>
          <ac:picMkLst>
            <pc:docMk/>
            <pc:sldMk cId="281823594" sldId="478"/>
            <ac:picMk id="26" creationId="{E71FC548-0485-AF13-0059-A40A51EF65A7}"/>
          </ac:picMkLst>
        </pc:picChg>
        <pc:picChg chg="mod">
          <ac:chgData name="eldert@eldert.net" userId="fbe95aa6-f670-4838-bac7-c94df5e74cff" providerId="ADAL" clId="{2AD3765C-7593-4D29-BEC0-B92EC874CEB0}" dt="2022-07-29T00:49:17.064" v="2587" actId="1076"/>
          <ac:picMkLst>
            <pc:docMk/>
            <pc:sldMk cId="281823594" sldId="478"/>
            <ac:picMk id="29" creationId="{84CA6D35-A5B5-E677-8094-553C9D2A817A}"/>
          </ac:picMkLst>
        </pc:picChg>
        <pc:picChg chg="mod">
          <ac:chgData name="eldert@eldert.net" userId="fbe95aa6-f670-4838-bac7-c94df5e74cff" providerId="ADAL" clId="{2AD3765C-7593-4D29-BEC0-B92EC874CEB0}" dt="2022-07-29T00:49:31.564" v="2589" actId="1076"/>
          <ac:picMkLst>
            <pc:docMk/>
            <pc:sldMk cId="281823594" sldId="478"/>
            <ac:picMk id="33" creationId="{F1FDC1AC-92AD-D898-F07B-1255A70502F6}"/>
          </ac:picMkLst>
        </pc:picChg>
        <pc:picChg chg="add mod">
          <ac:chgData name="eldert@eldert.net" userId="fbe95aa6-f670-4838-bac7-c94df5e74cff" providerId="ADAL" clId="{2AD3765C-7593-4D29-BEC0-B92EC874CEB0}" dt="2022-07-29T01:17:37.080" v="2815" actId="1076"/>
          <ac:picMkLst>
            <pc:docMk/>
            <pc:sldMk cId="281823594" sldId="478"/>
            <ac:picMk id="37" creationId="{47C229DE-0D38-6796-D896-51F5D91A78E3}"/>
          </ac:picMkLst>
        </pc:picChg>
        <pc:cxnChg chg="add del mod">
          <ac:chgData name="eldert@eldert.net" userId="fbe95aa6-f670-4838-bac7-c94df5e74cff" providerId="ADAL" clId="{2AD3765C-7593-4D29-BEC0-B92EC874CEB0}" dt="2022-07-29T00:59:04.127" v="2684" actId="478"/>
          <ac:cxnSpMkLst>
            <pc:docMk/>
            <pc:sldMk cId="281823594" sldId="478"/>
            <ac:cxnSpMk id="12" creationId="{39F87B9B-3E63-6DD9-D799-5D57A3B98DB2}"/>
          </ac:cxnSpMkLst>
        </pc:cxnChg>
        <pc:cxnChg chg="del mod">
          <ac:chgData name="eldert@eldert.net" userId="fbe95aa6-f670-4838-bac7-c94df5e74cff" providerId="ADAL" clId="{2AD3765C-7593-4D29-BEC0-B92EC874CEB0}" dt="2022-07-29T01:17:25.570" v="2814" actId="478"/>
          <ac:cxnSpMkLst>
            <pc:docMk/>
            <pc:sldMk cId="281823594" sldId="478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00:17.120" v="2695" actId="478"/>
          <ac:cxnSpMkLst>
            <pc:docMk/>
            <pc:sldMk cId="281823594" sldId="478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29T01:17:47.884" v="2818" actId="14100"/>
          <ac:cxnSpMkLst>
            <pc:docMk/>
            <pc:sldMk cId="281823594" sldId="478"/>
            <ac:cxnSpMk id="36" creationId="{85A49683-C8FB-0DEB-8728-675B8AF7510C}"/>
          </ac:cxnSpMkLst>
        </pc:cxnChg>
        <pc:cxnChg chg="add mod">
          <ac:chgData name="eldert@eldert.net" userId="fbe95aa6-f670-4838-bac7-c94df5e74cff" providerId="ADAL" clId="{2AD3765C-7593-4D29-BEC0-B92EC874CEB0}" dt="2022-07-29T01:17:59.185" v="2819" actId="14100"/>
          <ac:cxnSpMkLst>
            <pc:docMk/>
            <pc:sldMk cId="281823594" sldId="478"/>
            <ac:cxnSpMk id="39" creationId="{17D7939D-AC4A-11C3-5F56-B94799E50D7D}"/>
          </ac:cxnSpMkLst>
        </pc:cxnChg>
        <pc:cxnChg chg="add mod ord">
          <ac:chgData name="eldert@eldert.net" userId="fbe95aa6-f670-4838-bac7-c94df5e74cff" providerId="ADAL" clId="{2AD3765C-7593-4D29-BEC0-B92EC874CEB0}" dt="2022-07-29T01:17:44.920" v="2817" actId="14100"/>
          <ac:cxnSpMkLst>
            <pc:docMk/>
            <pc:sldMk cId="281823594" sldId="478"/>
            <ac:cxnSpMk id="46" creationId="{FAB6D54B-8E7C-A526-DCE9-2F3FAE0580F1}"/>
          </ac:cxnSpMkLst>
        </pc:cxnChg>
      </pc:sldChg>
      <pc:sldChg chg="addSp delSp modSp add del mod">
        <pc:chgData name="eldert@eldert.net" userId="fbe95aa6-f670-4838-bac7-c94df5e74cff" providerId="ADAL" clId="{2AD3765C-7593-4D29-BEC0-B92EC874CEB0}" dt="2022-07-29T00:48:59.005" v="2582" actId="47"/>
        <pc:sldMkLst>
          <pc:docMk/>
          <pc:sldMk cId="1532900812" sldId="478"/>
        </pc:sldMkLst>
        <pc:picChg chg="add">
          <ac:chgData name="eldert@eldert.net" userId="fbe95aa6-f670-4838-bac7-c94df5e74cff" providerId="ADAL" clId="{2AD3765C-7593-4D29-BEC0-B92EC874CEB0}" dt="2022-07-29T00:48:07.774" v="2575" actId="22"/>
          <ac:picMkLst>
            <pc:docMk/>
            <pc:sldMk cId="1532900812" sldId="478"/>
            <ac:picMk id="4" creationId="{F1E05129-ED38-9D22-9B14-D93B9F436C38}"/>
          </ac:picMkLst>
        </pc:picChg>
        <pc:picChg chg="del">
          <ac:chgData name="eldert@eldert.net" userId="fbe95aa6-f670-4838-bac7-c94df5e74cff" providerId="ADAL" clId="{2AD3765C-7593-4D29-BEC0-B92EC874CEB0}" dt="2022-07-29T00:48:25.328" v="2576" actId="478"/>
          <ac:picMkLst>
            <pc:docMk/>
            <pc:sldMk cId="1532900812" sldId="478"/>
            <ac:picMk id="39" creationId="{1560637A-7977-E90F-4F4E-418C32C0341E}"/>
          </ac:picMkLst>
        </pc:picChg>
        <pc:cxnChg chg="del mod">
          <ac:chgData name="eldert@eldert.net" userId="fbe95aa6-f670-4838-bac7-c94df5e74cff" providerId="ADAL" clId="{2AD3765C-7593-4D29-BEC0-B92EC874CEB0}" dt="2022-07-29T00:48:27.712" v="2578" actId="478"/>
          <ac:cxnSpMkLst>
            <pc:docMk/>
            <pc:sldMk cId="1532900812" sldId="478"/>
            <ac:cxnSpMk id="41" creationId="{4E636DE8-1DA0-8243-99F9-80039BEAFA3A}"/>
          </ac:cxnSpMkLst>
        </pc:cxnChg>
        <pc:cxnChg chg="del mod">
          <ac:chgData name="eldert@eldert.net" userId="fbe95aa6-f670-4838-bac7-c94df5e74cff" providerId="ADAL" clId="{2AD3765C-7593-4D29-BEC0-B92EC874CEB0}" dt="2022-07-29T00:48:26.405" v="2577" actId="478"/>
          <ac:cxnSpMkLst>
            <pc:docMk/>
            <pc:sldMk cId="1532900812" sldId="478"/>
            <ac:cxnSpMk id="43" creationId="{17F47148-F133-7706-2BFF-1CADAD773CCF}"/>
          </ac:cxnSpMkLst>
        </pc:cxnChg>
      </pc:sldChg>
      <pc:sldChg chg="addSp delSp modSp add del mod modTransition">
        <pc:chgData name="eldert@eldert.net" userId="fbe95aa6-f670-4838-bac7-c94df5e74cff" providerId="ADAL" clId="{2AD3765C-7593-4D29-BEC0-B92EC874CEB0}" dt="2022-07-29T00:44:50.560" v="2546" actId="2890"/>
        <pc:sldMkLst>
          <pc:docMk/>
          <pc:sldMk cId="1604799846" sldId="478"/>
        </pc:sldMkLst>
        <pc:spChg chg="mod topLvl">
          <ac:chgData name="eldert@eldert.net" userId="fbe95aa6-f670-4838-bac7-c94df5e74cff" providerId="ADAL" clId="{2AD3765C-7593-4D29-BEC0-B92EC874CEB0}" dt="2022-07-29T00:44:50.045" v="2545" actId="165"/>
          <ac:spMkLst>
            <pc:docMk/>
            <pc:sldMk cId="1604799846" sldId="478"/>
            <ac:spMk id="41" creationId="{ECC71643-E606-8E0B-431D-32684F34F45F}"/>
          </ac:spMkLst>
        </pc:spChg>
        <pc:grpChg chg="add del">
          <ac:chgData name="eldert@eldert.net" userId="fbe95aa6-f670-4838-bac7-c94df5e74cff" providerId="ADAL" clId="{2AD3765C-7593-4D29-BEC0-B92EC874CEB0}" dt="2022-07-29T00:44:50.045" v="2545" actId="165"/>
          <ac:grpSpMkLst>
            <pc:docMk/>
            <pc:sldMk cId="1604799846" sldId="478"/>
            <ac:grpSpMk id="8" creationId="{664F783A-B3CE-653A-9678-3617B4D51A1C}"/>
          </ac:grpSpMkLst>
        </pc:grpChg>
        <pc:picChg chg="mod topLvl">
          <ac:chgData name="eldert@eldert.net" userId="fbe95aa6-f670-4838-bac7-c94df5e74cff" providerId="ADAL" clId="{2AD3765C-7593-4D29-BEC0-B92EC874CEB0}" dt="2022-07-29T00:44:50.045" v="2545" actId="165"/>
          <ac:picMkLst>
            <pc:docMk/>
            <pc:sldMk cId="1604799846" sldId="478"/>
            <ac:picMk id="25" creationId="{F09D68DF-818C-FA9C-0C56-639BAFCF1D66}"/>
          </ac:picMkLst>
        </pc:picChg>
      </pc:sldChg>
      <pc:sldChg chg="addSp modSp add del mod">
        <pc:chgData name="eldert@eldert.net" userId="fbe95aa6-f670-4838-bac7-c94df5e74cff" providerId="ADAL" clId="{2AD3765C-7593-4D29-BEC0-B92EC874CEB0}" dt="2022-07-29T01:07:30.183" v="2770" actId="47"/>
        <pc:sldMkLst>
          <pc:docMk/>
          <pc:sldMk cId="2221393573" sldId="479"/>
        </pc:sldMkLst>
        <pc:picChg chg="add">
          <ac:chgData name="eldert@eldert.net" userId="fbe95aa6-f670-4838-bac7-c94df5e74cff" providerId="ADAL" clId="{2AD3765C-7593-4D29-BEC0-B92EC874CEB0}" dt="2022-07-29T00:56:27.410" v="2665" actId="22"/>
          <ac:picMkLst>
            <pc:docMk/>
            <pc:sldMk cId="2221393573" sldId="479"/>
            <ac:picMk id="4" creationId="{5662899A-B1D8-6F3B-AD1C-C47D04E36415}"/>
          </ac:picMkLst>
        </pc:picChg>
        <pc:cxnChg chg="add mod">
          <ac:chgData name="eldert@eldert.net" userId="fbe95aa6-f670-4838-bac7-c94df5e74cff" providerId="ADAL" clId="{2AD3765C-7593-4D29-BEC0-B92EC874CEB0}" dt="2022-07-29T00:56:27.410" v="2665" actId="22"/>
          <ac:cxnSpMkLst>
            <pc:docMk/>
            <pc:sldMk cId="2221393573" sldId="479"/>
            <ac:cxnSpMk id="9" creationId="{5F4E7F63-54F5-4C22-BB72-C74A971A72C5}"/>
          </ac:cxnSpMkLst>
        </pc:cxnChg>
      </pc:sldChg>
      <pc:sldChg chg="addSp delSp add del mod modTransition">
        <pc:chgData name="eldert@eldert.net" userId="fbe95aa6-f670-4838-bac7-c94df5e74cff" providerId="ADAL" clId="{2AD3765C-7593-4D29-BEC0-B92EC874CEB0}" dt="2022-07-29T00:44:49.422" v="2544" actId="2890"/>
        <pc:sldMkLst>
          <pc:docMk/>
          <pc:sldMk cId="3425103991" sldId="479"/>
        </pc:sldMkLst>
        <pc:spChg chg="add del">
          <ac:chgData name="eldert@eldert.net" userId="fbe95aa6-f670-4838-bac7-c94df5e74cff" providerId="ADAL" clId="{2AD3765C-7593-4D29-BEC0-B92EC874CEB0}" dt="2022-07-29T00:44:48.838" v="2543" actId="478"/>
          <ac:spMkLst>
            <pc:docMk/>
            <pc:sldMk cId="3425103991" sldId="479"/>
            <ac:spMk id="41" creationId="{ECC71643-E606-8E0B-431D-32684F34F45F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21.349" v="5906"/>
        <pc:sldMkLst>
          <pc:docMk/>
          <pc:sldMk cId="153775897" sldId="48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3775897" sldId="48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3775897" sldId="480"/>
            <ac:spMk id="3" creationId="{CC138170-E102-7E0F-4C96-57F128CD741F}"/>
          </ac:spMkLst>
        </pc:spChg>
        <pc:spChg chg="del mod">
          <ac:chgData name="eldert@eldert.net" userId="fbe95aa6-f670-4838-bac7-c94df5e74cff" providerId="ADAL" clId="{2AD3765C-7593-4D29-BEC0-B92EC874CEB0}" dt="2022-07-29T01:00:21.883" v="2697" actId="478"/>
          <ac:spMkLst>
            <pc:docMk/>
            <pc:sldMk cId="153775897" sldId="480"/>
            <ac:spMk id="6" creationId="{6CF6FF84-5A0E-B6BF-1CB2-32219A6BF66A}"/>
          </ac:spMkLst>
        </pc:spChg>
        <pc:spChg chg="add del ord">
          <ac:chgData name="eldert@eldert.net" userId="fbe95aa6-f670-4838-bac7-c94df5e74cff" providerId="ADAL" clId="{2AD3765C-7593-4D29-BEC0-B92EC874CEB0}" dt="2022-07-29T01:18:35.443" v="2825" actId="478"/>
          <ac:spMkLst>
            <pc:docMk/>
            <pc:sldMk cId="153775897" sldId="480"/>
            <ac:spMk id="13" creationId="{C51054BC-D696-1490-D05C-F2A37A697ADE}"/>
          </ac:spMkLst>
        </pc:spChg>
        <pc:spChg chg="add del">
          <ac:chgData name="eldert@eldert.net" userId="fbe95aa6-f670-4838-bac7-c94df5e74cff" providerId="ADAL" clId="{2AD3765C-7593-4D29-BEC0-B92EC874CEB0}" dt="2022-07-29T01:18:41.721" v="2829" actId="22"/>
          <ac:spMkLst>
            <pc:docMk/>
            <pc:sldMk cId="153775897" sldId="480"/>
            <ac:spMk id="18" creationId="{A37BB57D-687B-58B9-36C2-DDD56677A781}"/>
          </ac:spMkLst>
        </pc:spChg>
        <pc:spChg chg="add ord">
          <ac:chgData name="eldert@eldert.net" userId="fbe95aa6-f670-4838-bac7-c94df5e74cff" providerId="ADAL" clId="{2AD3765C-7593-4D29-BEC0-B92EC874CEB0}" dt="2022-07-29T01:18:46.228" v="2831" actId="167"/>
          <ac:spMkLst>
            <pc:docMk/>
            <pc:sldMk cId="153775897" sldId="480"/>
            <ac:spMk id="28" creationId="{33FB837B-8004-1EBB-FD86-25DC55350CAE}"/>
          </ac:spMkLst>
        </pc:spChg>
        <pc:spChg chg="mod">
          <ac:chgData name="eldert@eldert.net" userId="fbe95aa6-f670-4838-bac7-c94df5e74cff" providerId="ADAL" clId="{2AD3765C-7593-4D29-BEC0-B92EC874CEB0}" dt="2022-07-29T01:25:12.646" v="2922" actId="1035"/>
          <ac:spMkLst>
            <pc:docMk/>
            <pc:sldMk cId="153775897" sldId="480"/>
            <ac:spMk id="34" creationId="{3B249D83-850D-F885-4C11-89F8E48F61FD}"/>
          </ac:spMkLst>
        </pc:spChg>
        <pc:grpChg chg="mod">
          <ac:chgData name="eldert@eldert.net" userId="fbe95aa6-f670-4838-bac7-c94df5e74cff" providerId="ADAL" clId="{2AD3765C-7593-4D29-BEC0-B92EC874CEB0}" dt="2022-07-29T01:25:12.646" v="2922" actId="1035"/>
          <ac:grpSpMkLst>
            <pc:docMk/>
            <pc:sldMk cId="153775897" sldId="480"/>
            <ac:grpSpMk id="31" creationId="{61E9123B-1AFE-8036-5D07-F3A9E8176F31}"/>
          </ac:grpSpMkLst>
        </pc:grpChg>
        <pc:picChg chg="add del">
          <ac:chgData name="eldert@eldert.net" userId="fbe95aa6-f670-4838-bac7-c94df5e74cff" providerId="ADAL" clId="{2AD3765C-7593-4D29-BEC0-B92EC874CEB0}" dt="2022-07-29T01:18:47.420" v="2832" actId="478"/>
          <ac:picMkLst>
            <pc:docMk/>
            <pc:sldMk cId="153775897" sldId="480"/>
            <ac:picMk id="4" creationId="{E5458B67-2262-F490-9090-DC20C869FA19}"/>
          </ac:picMkLst>
        </pc:picChg>
        <pc:picChg chg="del">
          <ac:chgData name="eldert@eldert.net" userId="fbe95aa6-f670-4838-bac7-c94df5e74cff" providerId="ADAL" clId="{2AD3765C-7593-4D29-BEC0-B92EC874CEB0}" dt="2022-07-29T00:59:34.947" v="2686" actId="478"/>
          <ac:picMkLst>
            <pc:docMk/>
            <pc:sldMk cId="153775897" sldId="480"/>
            <ac:picMk id="8" creationId="{09BF0922-2046-BF34-A59B-BBA9792DC7C9}"/>
          </ac:picMkLst>
        </pc:picChg>
        <pc:picChg chg="del">
          <ac:chgData name="eldert@eldert.net" userId="fbe95aa6-f670-4838-bac7-c94df5e74cff" providerId="ADAL" clId="{2AD3765C-7593-4D29-BEC0-B92EC874CEB0}" dt="2022-07-29T01:18:35.443" v="2825" actId="478"/>
          <ac:picMkLst>
            <pc:docMk/>
            <pc:sldMk cId="153775897" sldId="480"/>
            <ac:picMk id="20" creationId="{3AB9AE63-7A2C-4B52-AF2D-94921DFC3C2F}"/>
          </ac:picMkLst>
        </pc:picChg>
        <pc:picChg chg="add del">
          <ac:chgData name="eldert@eldert.net" userId="fbe95aa6-f670-4838-bac7-c94df5e74cff" providerId="ADAL" clId="{2AD3765C-7593-4D29-BEC0-B92EC874CEB0}" dt="2022-07-29T01:18:41.721" v="2829" actId="22"/>
          <ac:picMkLst>
            <pc:docMk/>
            <pc:sldMk cId="153775897" sldId="480"/>
            <ac:picMk id="23" creationId="{B6BB78DE-A6BC-9BCF-1E82-8F65D643DBC9}"/>
          </ac:picMkLst>
        </pc:picChg>
        <pc:picChg chg="mod">
          <ac:chgData name="eldert@eldert.net" userId="fbe95aa6-f670-4838-bac7-c94df5e74cff" providerId="ADAL" clId="{2AD3765C-7593-4D29-BEC0-B92EC874CEB0}" dt="2022-07-29T01:25:12.646" v="2922" actId="1035"/>
          <ac:picMkLst>
            <pc:docMk/>
            <pc:sldMk cId="153775897" sldId="480"/>
            <ac:picMk id="33" creationId="{F1FDC1AC-92AD-D898-F07B-1255A70502F6}"/>
          </ac:picMkLst>
        </pc:picChg>
        <pc:picChg chg="add ord">
          <ac:chgData name="eldert@eldert.net" userId="fbe95aa6-f670-4838-bac7-c94df5e74cff" providerId="ADAL" clId="{2AD3765C-7593-4D29-BEC0-B92EC874CEB0}" dt="2022-07-29T01:18:46.228" v="2831" actId="167"/>
          <ac:picMkLst>
            <pc:docMk/>
            <pc:sldMk cId="153775897" sldId="480"/>
            <ac:picMk id="37" creationId="{9A16AB70-A661-4E85-F5A0-03339805220D}"/>
          </ac:picMkLst>
        </pc:picChg>
        <pc:cxnChg chg="add del mod">
          <ac:chgData name="eldert@eldert.net" userId="fbe95aa6-f670-4838-bac7-c94df5e74cff" providerId="ADAL" clId="{2AD3765C-7593-4D29-BEC0-B92EC874CEB0}" dt="2022-07-29T01:18:35.443" v="2825" actId="478"/>
          <ac:cxnSpMkLst>
            <pc:docMk/>
            <pc:sldMk cId="153775897" sldId="480"/>
            <ac:cxnSpMk id="9" creationId="{1BF02784-7D45-4D06-A103-9EADF0DA61FA}"/>
          </ac:cxnSpMkLst>
        </pc:cxnChg>
        <pc:cxnChg chg="del mod">
          <ac:chgData name="eldert@eldert.net" userId="fbe95aa6-f670-4838-bac7-c94df5e74cff" providerId="ADAL" clId="{2AD3765C-7593-4D29-BEC0-B92EC874CEB0}" dt="2022-07-29T00:59:34.947" v="2686" actId="478"/>
          <ac:cxnSpMkLst>
            <pc:docMk/>
            <pc:sldMk cId="153775897" sldId="480"/>
            <ac:cxnSpMk id="12" creationId="{39F87B9B-3E63-6DD9-D799-5D57A3B98DB2}"/>
          </ac:cxnSpMkLst>
        </pc:cxnChg>
        <pc:cxnChg chg="add mod ord">
          <ac:chgData name="eldert@eldert.net" userId="fbe95aa6-f670-4838-bac7-c94df5e74cff" providerId="ADAL" clId="{2AD3765C-7593-4D29-BEC0-B92EC874CEB0}" dt="2022-07-29T01:18:35.443" v="2825" actId="478"/>
          <ac:cxnSpMkLst>
            <pc:docMk/>
            <pc:sldMk cId="153775897" sldId="480"/>
            <ac:cxnSpMk id="16" creationId="{DDC43766-842C-5260-FF72-FA7EF5F24557}"/>
          </ac:cxnSpMkLst>
        </pc:cxnChg>
        <pc:cxnChg chg="add del mod">
          <ac:chgData name="eldert@eldert.net" userId="fbe95aa6-f670-4838-bac7-c94df5e74cff" providerId="ADAL" clId="{2AD3765C-7593-4D29-BEC0-B92EC874CEB0}" dt="2022-07-29T01:18:41.721" v="2829" actId="22"/>
          <ac:cxnSpMkLst>
            <pc:docMk/>
            <pc:sldMk cId="153775897" sldId="480"/>
            <ac:cxnSpMk id="21" creationId="{2D99EC7F-7CAD-3262-C330-7142D7D907A8}"/>
          </ac:cxnSpMkLst>
        </pc:cxnChg>
        <pc:cxnChg chg="del mod">
          <ac:chgData name="eldert@eldert.net" userId="fbe95aa6-f670-4838-bac7-c94df5e74cff" providerId="ADAL" clId="{2AD3765C-7593-4D29-BEC0-B92EC874CEB0}" dt="2022-07-29T01:18:35.443" v="2825" actId="478"/>
          <ac:cxnSpMkLst>
            <pc:docMk/>
            <pc:sldMk cId="153775897" sldId="480"/>
            <ac:cxnSpMk id="24" creationId="{47632110-5FED-B53C-3AEB-AE7FE60F7879}"/>
          </ac:cxnSpMkLst>
        </pc:cxnChg>
        <pc:cxnChg chg="add del mod">
          <ac:chgData name="eldert@eldert.net" userId="fbe95aa6-f670-4838-bac7-c94df5e74cff" providerId="ADAL" clId="{2AD3765C-7593-4D29-BEC0-B92EC874CEB0}" dt="2022-07-29T01:18:41.721" v="2829" actId="22"/>
          <ac:cxnSpMkLst>
            <pc:docMk/>
            <pc:sldMk cId="153775897" sldId="480"/>
            <ac:cxnSpMk id="26" creationId="{CE0B9D8D-3AB5-7617-8883-40F69D72414A}"/>
          </ac:cxnSpMkLst>
        </pc:cxnChg>
        <pc:cxnChg chg="add mod ord">
          <ac:chgData name="eldert@eldert.net" userId="fbe95aa6-f670-4838-bac7-c94df5e74cff" providerId="ADAL" clId="{2AD3765C-7593-4D29-BEC0-B92EC874CEB0}" dt="2022-07-29T01:18:46.228" v="2831" actId="167"/>
          <ac:cxnSpMkLst>
            <pc:docMk/>
            <pc:sldMk cId="153775897" sldId="480"/>
            <ac:cxnSpMk id="30" creationId="{603A5FDA-9D3A-F714-99FA-D30CCD001184}"/>
          </ac:cxnSpMkLst>
        </pc:cxnChg>
        <pc:cxnChg chg="del mod">
          <ac:chgData name="eldert@eldert.net" userId="fbe95aa6-f670-4838-bac7-c94df5e74cff" providerId="ADAL" clId="{2AD3765C-7593-4D29-BEC0-B92EC874CEB0}" dt="2022-07-29T01:00:21.883" v="2697" actId="478"/>
          <ac:cxnSpMkLst>
            <pc:docMk/>
            <pc:sldMk cId="153775897" sldId="480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18:35.443" v="2825" actId="478"/>
          <ac:cxnSpMkLst>
            <pc:docMk/>
            <pc:sldMk cId="153775897" sldId="480"/>
            <ac:cxnSpMk id="36" creationId="{85A49683-C8FB-0DEB-8728-675B8AF7510C}"/>
          </ac:cxnSpMkLst>
        </pc:cxnChg>
        <pc:cxnChg chg="add mod ord">
          <ac:chgData name="eldert@eldert.net" userId="fbe95aa6-f670-4838-bac7-c94df5e74cff" providerId="ADAL" clId="{2AD3765C-7593-4D29-BEC0-B92EC874CEB0}" dt="2022-07-29T01:18:46.228" v="2831" actId="167"/>
          <ac:cxnSpMkLst>
            <pc:docMk/>
            <pc:sldMk cId="153775897" sldId="480"/>
            <ac:cxnSpMk id="39" creationId="{347F35E8-FF1E-9B6F-FB8B-DF9043C2DC8D}"/>
          </ac:cxnSpMkLst>
        </pc:cxnChg>
      </pc:sldChg>
      <pc:sldChg chg="new del">
        <pc:chgData name="eldert@eldert.net" userId="fbe95aa6-f670-4838-bac7-c94df5e74cff" providerId="ADAL" clId="{2AD3765C-7593-4D29-BEC0-B92EC874CEB0}" dt="2022-07-29T00:49:45.789" v="2595" actId="680"/>
        <pc:sldMkLst>
          <pc:docMk/>
          <pc:sldMk cId="179495878" sldId="48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23.971" v="5907"/>
        <pc:sldMkLst>
          <pc:docMk/>
          <pc:sldMk cId="2899108495" sldId="48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99108495" sldId="48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29T00:50:55.288" v="2603" actId="1076"/>
          <ac:spMkLst>
            <pc:docMk/>
            <pc:sldMk cId="2899108495" sldId="481"/>
            <ac:spMk id="5" creationId="{C519B7B4-F19C-8AB1-A12D-093804976CED}"/>
          </ac:spMkLst>
        </pc:spChg>
        <pc:spChg chg="del mod">
          <ac:chgData name="eldert@eldert.net" userId="fbe95aa6-f670-4838-bac7-c94df5e74cff" providerId="ADAL" clId="{2AD3765C-7593-4D29-BEC0-B92EC874CEB0}" dt="2022-07-29T01:00:44.250" v="2702" actId="478"/>
          <ac:spMkLst>
            <pc:docMk/>
            <pc:sldMk cId="2899108495" sldId="481"/>
            <ac:spMk id="6" creationId="{6CF6FF84-5A0E-B6BF-1CB2-32219A6BF66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99108495" sldId="481"/>
            <ac:spMk id="6" creationId="{8C5F4CDE-0D11-C1CE-9C74-DBA3E2DA998C}"/>
          </ac:spMkLst>
        </pc:spChg>
        <pc:spChg chg="add del ord">
          <ac:chgData name="eldert@eldert.net" userId="fbe95aa6-f670-4838-bac7-c94df5e74cff" providerId="ADAL" clId="{2AD3765C-7593-4D29-BEC0-B92EC874CEB0}" dt="2022-07-29T01:19:05.013" v="2837" actId="478"/>
          <ac:spMkLst>
            <pc:docMk/>
            <pc:sldMk cId="2899108495" sldId="481"/>
            <ac:spMk id="17" creationId="{FAF8871A-411D-DAD8-1CFB-1F2DFA1B393E}"/>
          </ac:spMkLst>
        </pc:spChg>
        <pc:spChg chg="add del">
          <ac:chgData name="eldert@eldert.net" userId="fbe95aa6-f670-4838-bac7-c94df5e74cff" providerId="ADAL" clId="{2AD3765C-7593-4D29-BEC0-B92EC874CEB0}" dt="2022-07-29T01:19:02.201" v="2835" actId="22"/>
          <ac:spMkLst>
            <pc:docMk/>
            <pc:sldMk cId="2899108495" sldId="481"/>
            <ac:spMk id="22" creationId="{60589D98-D123-A07C-A8D3-2448DC74B7DC}"/>
          </ac:spMkLst>
        </pc:spChg>
        <pc:spChg chg="mod">
          <ac:chgData name="eldert@eldert.net" userId="fbe95aa6-f670-4838-bac7-c94df5e74cff" providerId="ADAL" clId="{2AD3765C-7593-4D29-BEC0-B92EC874CEB0}" dt="2022-07-29T01:25:21.311" v="2923" actId="1076"/>
          <ac:spMkLst>
            <pc:docMk/>
            <pc:sldMk cId="2899108495" sldId="481"/>
            <ac:spMk id="34" creationId="{3B249D83-850D-F885-4C11-89F8E48F61FD}"/>
          </ac:spMkLst>
        </pc:spChg>
        <pc:spChg chg="add ord">
          <ac:chgData name="eldert@eldert.net" userId="fbe95aa6-f670-4838-bac7-c94df5e74cff" providerId="ADAL" clId="{2AD3765C-7593-4D29-BEC0-B92EC874CEB0}" dt="2022-07-29T01:19:08.574" v="2839" actId="167"/>
          <ac:spMkLst>
            <pc:docMk/>
            <pc:sldMk cId="2899108495" sldId="481"/>
            <ac:spMk id="35" creationId="{64CEA4E7-14B0-43D2-E2E5-0F8814A276C4}"/>
          </ac:spMkLst>
        </pc:spChg>
        <pc:spChg chg="mod">
          <ac:chgData name="eldert@eldert.net" userId="fbe95aa6-f670-4838-bac7-c94df5e74cff" providerId="ADAL" clId="{2AD3765C-7593-4D29-BEC0-B92EC874CEB0}" dt="2022-07-29T01:25:26.435" v="2925"/>
          <ac:spMkLst>
            <pc:docMk/>
            <pc:sldMk cId="2899108495" sldId="481"/>
            <ac:spMk id="45" creationId="{B9FB8083-093A-CC1F-8352-EB422F77A85B}"/>
          </ac:spMkLst>
        </pc:spChg>
        <pc:grpChg chg="add mod">
          <ac:chgData name="eldert@eldert.net" userId="fbe95aa6-f670-4838-bac7-c94df5e74cff" providerId="ADAL" clId="{2AD3765C-7593-4D29-BEC0-B92EC874CEB0}" dt="2022-07-29T00:50:55.288" v="2603" actId="1076"/>
          <ac:grpSpMkLst>
            <pc:docMk/>
            <pc:sldMk cId="2899108495" sldId="481"/>
            <ac:grpSpMk id="3" creationId="{B6D48A3C-71B4-347B-1738-A3D89DD2248E}"/>
          </ac:grpSpMkLst>
        </pc:grpChg>
        <pc:grpChg chg="del mod">
          <ac:chgData name="eldert@eldert.net" userId="fbe95aa6-f670-4838-bac7-c94df5e74cff" providerId="ADAL" clId="{2AD3765C-7593-4D29-BEC0-B92EC874CEB0}" dt="2022-07-29T01:25:21.929" v="2924" actId="478"/>
          <ac:grpSpMkLst>
            <pc:docMk/>
            <pc:sldMk cId="2899108495" sldId="481"/>
            <ac:grpSpMk id="31" creationId="{61E9123B-1AFE-8036-5D07-F3A9E8176F31}"/>
          </ac:grpSpMkLst>
        </pc:grpChg>
        <pc:grpChg chg="add mod">
          <ac:chgData name="eldert@eldert.net" userId="fbe95aa6-f670-4838-bac7-c94df5e74cff" providerId="ADAL" clId="{2AD3765C-7593-4D29-BEC0-B92EC874CEB0}" dt="2022-07-29T01:25:26.435" v="2925"/>
          <ac:grpSpMkLst>
            <pc:docMk/>
            <pc:sldMk cId="2899108495" sldId="481"/>
            <ac:grpSpMk id="43" creationId="{FA83ADAE-9405-9F41-809F-196F6FB34DD1}"/>
          </ac:grpSpMkLst>
        </pc:grpChg>
        <pc:picChg chg="mod">
          <ac:chgData name="eldert@eldert.net" userId="fbe95aa6-f670-4838-bac7-c94df5e74cff" providerId="ADAL" clId="{2AD3765C-7593-4D29-BEC0-B92EC874CEB0}" dt="2022-07-29T00:50:55.288" v="2603" actId="1076"/>
          <ac:picMkLst>
            <pc:docMk/>
            <pc:sldMk cId="2899108495" sldId="481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0:59:42.756" v="2688" actId="478"/>
          <ac:picMkLst>
            <pc:docMk/>
            <pc:sldMk cId="2899108495" sldId="481"/>
            <ac:picMk id="8" creationId="{09BF0922-2046-BF34-A59B-BBA9792DC7C9}"/>
          </ac:picMkLst>
        </pc:picChg>
        <pc:picChg chg="add del">
          <ac:chgData name="eldert@eldert.net" userId="fbe95aa6-f670-4838-bac7-c94df5e74cff" providerId="ADAL" clId="{2AD3765C-7593-4D29-BEC0-B92EC874CEB0}" dt="2022-07-29T01:19:05.013" v="2837" actId="478"/>
          <ac:picMkLst>
            <pc:docMk/>
            <pc:sldMk cId="2899108495" sldId="481"/>
            <ac:picMk id="10" creationId="{384FF070-1692-F364-AC49-37405CF88EE3}"/>
          </ac:picMkLst>
        </pc:picChg>
        <pc:picChg chg="add del">
          <ac:chgData name="eldert@eldert.net" userId="fbe95aa6-f670-4838-bac7-c94df5e74cff" providerId="ADAL" clId="{2AD3765C-7593-4D29-BEC0-B92EC874CEB0}" dt="2022-07-29T01:19:05.013" v="2837" actId="478"/>
          <ac:picMkLst>
            <pc:docMk/>
            <pc:sldMk cId="2899108495" sldId="481"/>
            <ac:picMk id="20" creationId="{3AB9AE63-7A2C-4B52-AF2D-94921DFC3C2F}"/>
          </ac:picMkLst>
        </pc:picChg>
        <pc:picChg chg="add del">
          <ac:chgData name="eldert@eldert.net" userId="fbe95aa6-f670-4838-bac7-c94df5e74cff" providerId="ADAL" clId="{2AD3765C-7593-4D29-BEC0-B92EC874CEB0}" dt="2022-07-29T01:19:02.201" v="2835" actId="22"/>
          <ac:picMkLst>
            <pc:docMk/>
            <pc:sldMk cId="2899108495" sldId="481"/>
            <ac:picMk id="27" creationId="{B63906D7-88A0-63D9-B2DF-6B2CD1ED152A}"/>
          </ac:picMkLst>
        </pc:picChg>
        <pc:picChg chg="mod">
          <ac:chgData name="eldert@eldert.net" userId="fbe95aa6-f670-4838-bac7-c94df5e74cff" providerId="ADAL" clId="{2AD3765C-7593-4D29-BEC0-B92EC874CEB0}" dt="2022-07-29T01:25:21.311" v="2923" actId="1076"/>
          <ac:picMkLst>
            <pc:docMk/>
            <pc:sldMk cId="2899108495" sldId="481"/>
            <ac:picMk id="33" creationId="{F1FDC1AC-92AD-D898-F07B-1255A70502F6}"/>
          </ac:picMkLst>
        </pc:picChg>
        <pc:picChg chg="add ord">
          <ac:chgData name="eldert@eldert.net" userId="fbe95aa6-f670-4838-bac7-c94df5e74cff" providerId="ADAL" clId="{2AD3765C-7593-4D29-BEC0-B92EC874CEB0}" dt="2022-07-29T01:19:08.574" v="2839" actId="167"/>
          <ac:picMkLst>
            <pc:docMk/>
            <pc:sldMk cId="2899108495" sldId="481"/>
            <ac:picMk id="40" creationId="{7AAC89B5-35A0-1D1D-5D7D-2F7208AF9566}"/>
          </ac:picMkLst>
        </pc:picChg>
        <pc:picChg chg="mod">
          <ac:chgData name="eldert@eldert.net" userId="fbe95aa6-f670-4838-bac7-c94df5e74cff" providerId="ADAL" clId="{2AD3765C-7593-4D29-BEC0-B92EC874CEB0}" dt="2022-07-29T01:25:26.435" v="2925"/>
          <ac:picMkLst>
            <pc:docMk/>
            <pc:sldMk cId="2899108495" sldId="481"/>
            <ac:picMk id="44" creationId="{8BF6C12D-C145-8716-E6E6-0D1335A7B032}"/>
          </ac:picMkLst>
        </pc:picChg>
        <pc:cxnChg chg="del mod">
          <ac:chgData name="eldert@eldert.net" userId="fbe95aa6-f670-4838-bac7-c94df5e74cff" providerId="ADAL" clId="{2AD3765C-7593-4D29-BEC0-B92EC874CEB0}" dt="2022-07-29T00:59:42.756" v="2688" actId="478"/>
          <ac:cxnSpMkLst>
            <pc:docMk/>
            <pc:sldMk cId="2899108495" sldId="481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19:05.013" v="2837" actId="478"/>
          <ac:cxnSpMkLst>
            <pc:docMk/>
            <pc:sldMk cId="2899108495" sldId="481"/>
            <ac:cxnSpMk id="13" creationId="{D1A2E5B7-9236-9441-7D85-F6D2B036FEAB}"/>
          </ac:cxnSpMkLst>
        </pc:cxnChg>
        <pc:cxnChg chg="add mod ord">
          <ac:chgData name="eldert@eldert.net" userId="fbe95aa6-f670-4838-bac7-c94df5e74cff" providerId="ADAL" clId="{2AD3765C-7593-4D29-BEC0-B92EC874CEB0}" dt="2022-07-29T01:19:05.013" v="2837" actId="478"/>
          <ac:cxnSpMkLst>
            <pc:docMk/>
            <pc:sldMk cId="2899108495" sldId="481"/>
            <ac:cxnSpMk id="19" creationId="{D1005C8A-4A5E-EA84-6D22-FA15409E3720}"/>
          </ac:cxnSpMkLst>
        </pc:cxnChg>
        <pc:cxnChg chg="add del mod">
          <ac:chgData name="eldert@eldert.net" userId="fbe95aa6-f670-4838-bac7-c94df5e74cff" providerId="ADAL" clId="{2AD3765C-7593-4D29-BEC0-B92EC874CEB0}" dt="2022-07-29T01:19:05.013" v="2837" actId="478"/>
          <ac:cxnSpMkLst>
            <pc:docMk/>
            <pc:sldMk cId="2899108495" sldId="481"/>
            <ac:cxnSpMk id="24" creationId="{47632110-5FED-B53C-3AEB-AE7FE60F7879}"/>
          </ac:cxnSpMkLst>
        </pc:cxnChg>
        <pc:cxnChg chg="add del mod">
          <ac:chgData name="eldert@eldert.net" userId="fbe95aa6-f670-4838-bac7-c94df5e74cff" providerId="ADAL" clId="{2AD3765C-7593-4D29-BEC0-B92EC874CEB0}" dt="2022-07-29T01:19:02.201" v="2835" actId="22"/>
          <ac:cxnSpMkLst>
            <pc:docMk/>
            <pc:sldMk cId="2899108495" sldId="481"/>
            <ac:cxnSpMk id="25" creationId="{3E22DE52-754B-A69B-DC73-C5F26CE6D80E}"/>
          </ac:cxnSpMkLst>
        </pc:cxnChg>
        <pc:cxnChg chg="add del mod">
          <ac:chgData name="eldert@eldert.net" userId="fbe95aa6-f670-4838-bac7-c94df5e74cff" providerId="ADAL" clId="{2AD3765C-7593-4D29-BEC0-B92EC874CEB0}" dt="2022-07-29T01:19:02.201" v="2835" actId="22"/>
          <ac:cxnSpMkLst>
            <pc:docMk/>
            <pc:sldMk cId="2899108495" sldId="481"/>
            <ac:cxnSpMk id="29" creationId="{8273F40D-8585-CE11-E0B1-4C5596A49B54}"/>
          </ac:cxnSpMkLst>
        </pc:cxnChg>
        <pc:cxnChg chg="del mod">
          <ac:chgData name="eldert@eldert.net" userId="fbe95aa6-f670-4838-bac7-c94df5e74cff" providerId="ADAL" clId="{2AD3765C-7593-4D29-BEC0-B92EC874CEB0}" dt="2022-07-29T01:00:44.250" v="2702" actId="478"/>
          <ac:cxnSpMkLst>
            <pc:docMk/>
            <pc:sldMk cId="2899108495" sldId="481"/>
            <ac:cxnSpMk id="32" creationId="{B95B7A81-EF02-B174-8023-31228F7D1DD1}"/>
          </ac:cxnSpMkLst>
        </pc:cxnChg>
        <pc:cxnChg chg="add del mod">
          <ac:chgData name="eldert@eldert.net" userId="fbe95aa6-f670-4838-bac7-c94df5e74cff" providerId="ADAL" clId="{2AD3765C-7593-4D29-BEC0-B92EC874CEB0}" dt="2022-07-29T01:19:05.013" v="2837" actId="478"/>
          <ac:cxnSpMkLst>
            <pc:docMk/>
            <pc:sldMk cId="2899108495" sldId="481"/>
            <ac:cxnSpMk id="36" creationId="{85A49683-C8FB-0DEB-8728-675B8AF7510C}"/>
          </ac:cxnSpMkLst>
        </pc:cxnChg>
        <pc:cxnChg chg="add mod ord">
          <ac:chgData name="eldert@eldert.net" userId="fbe95aa6-f670-4838-bac7-c94df5e74cff" providerId="ADAL" clId="{2AD3765C-7593-4D29-BEC0-B92EC874CEB0}" dt="2022-07-29T01:19:08.574" v="2839" actId="167"/>
          <ac:cxnSpMkLst>
            <pc:docMk/>
            <pc:sldMk cId="2899108495" sldId="481"/>
            <ac:cxnSpMk id="38" creationId="{D6D8AA56-B87A-9305-0CED-440DA8F9067E}"/>
          </ac:cxnSpMkLst>
        </pc:cxnChg>
        <pc:cxnChg chg="add mod ord">
          <ac:chgData name="eldert@eldert.net" userId="fbe95aa6-f670-4838-bac7-c94df5e74cff" providerId="ADAL" clId="{2AD3765C-7593-4D29-BEC0-B92EC874CEB0}" dt="2022-07-29T01:19:08.574" v="2839" actId="167"/>
          <ac:cxnSpMkLst>
            <pc:docMk/>
            <pc:sldMk cId="2899108495" sldId="481"/>
            <ac:cxnSpMk id="42" creationId="{B0893EAE-B9A2-2BBE-2BA2-636DD15EC8DD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29.923" v="5908"/>
        <pc:sldMkLst>
          <pc:docMk/>
          <pc:sldMk cId="420736145" sldId="48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0736145" sldId="482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29T01:25:40.861" v="2928" actId="1076"/>
          <ac:spMkLst>
            <pc:docMk/>
            <pc:sldMk cId="420736145" sldId="482"/>
            <ac:spMk id="5" creationId="{C519B7B4-F19C-8AB1-A12D-093804976CED}"/>
          </ac:spMkLst>
        </pc:spChg>
        <pc:spChg chg="del mod">
          <ac:chgData name="eldert@eldert.net" userId="fbe95aa6-f670-4838-bac7-c94df5e74cff" providerId="ADAL" clId="{2AD3765C-7593-4D29-BEC0-B92EC874CEB0}" dt="2022-07-29T01:00:51.611" v="2704" actId="478"/>
          <ac:spMkLst>
            <pc:docMk/>
            <pc:sldMk cId="420736145" sldId="482"/>
            <ac:spMk id="6" creationId="{6CF6FF84-5A0E-B6BF-1CB2-32219A6BF66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0736145" sldId="482"/>
            <ac:spMk id="6" creationId="{9D5865EF-6D5D-F85F-3679-8A6B675143CD}"/>
          </ac:spMkLst>
        </pc:spChg>
        <pc:spChg chg="add del ord">
          <ac:chgData name="eldert@eldert.net" userId="fbe95aa6-f670-4838-bac7-c94df5e74cff" providerId="ADAL" clId="{2AD3765C-7593-4D29-BEC0-B92EC874CEB0}" dt="2022-07-29T01:19:15.910" v="2840" actId="478"/>
          <ac:spMkLst>
            <pc:docMk/>
            <pc:sldMk cId="420736145" sldId="482"/>
            <ac:spMk id="17" creationId="{234482A8-C392-557A-ADB4-61C1C1BEC59F}"/>
          </ac:spMkLst>
        </pc:spChg>
        <pc:spChg chg="add ord">
          <ac:chgData name="eldert@eldert.net" userId="fbe95aa6-f670-4838-bac7-c94df5e74cff" providerId="ADAL" clId="{2AD3765C-7593-4D29-BEC0-B92EC874CEB0}" dt="2022-07-29T01:19:19.611" v="2842" actId="167"/>
          <ac:spMkLst>
            <pc:docMk/>
            <pc:sldMk cId="420736145" sldId="482"/>
            <ac:spMk id="22" creationId="{FAAA196A-5725-1F4F-9FBD-7A8FA8AC0F0C}"/>
          </ac:spMkLst>
        </pc:spChg>
        <pc:spChg chg="mod">
          <ac:chgData name="eldert@eldert.net" userId="fbe95aa6-f670-4838-bac7-c94df5e74cff" providerId="ADAL" clId="{2AD3765C-7593-4D29-BEC0-B92EC874CEB0}" dt="2022-07-29T01:25:34.469" v="2926"/>
          <ac:spMkLst>
            <pc:docMk/>
            <pc:sldMk cId="420736145" sldId="482"/>
            <ac:spMk id="37" creationId="{5FBC1AEC-823A-2815-261D-22DFC5A5226C}"/>
          </ac:spMkLst>
        </pc:spChg>
        <pc:grpChg chg="mod">
          <ac:chgData name="eldert@eldert.net" userId="fbe95aa6-f670-4838-bac7-c94df5e74cff" providerId="ADAL" clId="{2AD3765C-7593-4D29-BEC0-B92EC874CEB0}" dt="2022-07-29T01:25:40.861" v="2928" actId="1076"/>
          <ac:grpSpMkLst>
            <pc:docMk/>
            <pc:sldMk cId="420736145" sldId="482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1:25:34.469" v="2926"/>
          <ac:grpSpMkLst>
            <pc:docMk/>
            <pc:sldMk cId="420736145" sldId="482"/>
            <ac:grpSpMk id="30" creationId="{1A84FD86-D10D-57B4-E1E8-C2B075A6D3B7}"/>
          </ac:grpSpMkLst>
        </pc:grpChg>
        <pc:grpChg chg="del">
          <ac:chgData name="eldert@eldert.net" userId="fbe95aa6-f670-4838-bac7-c94df5e74cff" providerId="ADAL" clId="{2AD3765C-7593-4D29-BEC0-B92EC874CEB0}" dt="2022-07-29T01:25:36.833" v="2927" actId="478"/>
          <ac:grpSpMkLst>
            <pc:docMk/>
            <pc:sldMk cId="420736145" sldId="482"/>
            <ac:grpSpMk id="31" creationId="{61E9123B-1AFE-8036-5D07-F3A9E8176F31}"/>
          </ac:grpSpMkLst>
        </pc:grpChg>
        <pc:picChg chg="mod">
          <ac:chgData name="eldert@eldert.net" userId="fbe95aa6-f670-4838-bac7-c94df5e74cff" providerId="ADAL" clId="{2AD3765C-7593-4D29-BEC0-B92EC874CEB0}" dt="2022-07-29T01:25:40.861" v="2928" actId="1076"/>
          <ac:picMkLst>
            <pc:docMk/>
            <pc:sldMk cId="420736145" sldId="482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0:59:50.125" v="2690" actId="478"/>
          <ac:picMkLst>
            <pc:docMk/>
            <pc:sldMk cId="420736145" sldId="482"/>
            <ac:picMk id="8" creationId="{09BF0922-2046-BF34-A59B-BBA9792DC7C9}"/>
          </ac:picMkLst>
        </pc:picChg>
        <pc:picChg chg="add del">
          <ac:chgData name="eldert@eldert.net" userId="fbe95aa6-f670-4838-bac7-c94df5e74cff" providerId="ADAL" clId="{2AD3765C-7593-4D29-BEC0-B92EC874CEB0}" dt="2022-07-29T01:19:15.910" v="2840" actId="478"/>
          <ac:picMkLst>
            <pc:docMk/>
            <pc:sldMk cId="420736145" sldId="482"/>
            <ac:picMk id="10" creationId="{7EAA0417-B842-C146-14CE-2E4C3ADE2B94}"/>
          </ac:picMkLst>
        </pc:picChg>
        <pc:picChg chg="del">
          <ac:chgData name="eldert@eldert.net" userId="fbe95aa6-f670-4838-bac7-c94df5e74cff" providerId="ADAL" clId="{2AD3765C-7593-4D29-BEC0-B92EC874CEB0}" dt="2022-07-29T01:19:15.910" v="2840" actId="478"/>
          <ac:picMkLst>
            <pc:docMk/>
            <pc:sldMk cId="420736145" sldId="482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19:19.611" v="2842" actId="167"/>
          <ac:picMkLst>
            <pc:docMk/>
            <pc:sldMk cId="420736145" sldId="482"/>
            <ac:picMk id="27" creationId="{0984B82F-C3B3-51A6-6C9E-2E51E4F74594}"/>
          </ac:picMkLst>
        </pc:picChg>
        <pc:picChg chg="mod">
          <ac:chgData name="eldert@eldert.net" userId="fbe95aa6-f670-4838-bac7-c94df5e74cff" providerId="ADAL" clId="{2AD3765C-7593-4D29-BEC0-B92EC874CEB0}" dt="2022-07-29T01:25:34.469" v="2926"/>
          <ac:picMkLst>
            <pc:docMk/>
            <pc:sldMk cId="420736145" sldId="482"/>
            <ac:picMk id="35" creationId="{079EDF0D-901E-4DF6-9FAB-A4DB3EA554FF}"/>
          </ac:picMkLst>
        </pc:picChg>
        <pc:cxnChg chg="del mod">
          <ac:chgData name="eldert@eldert.net" userId="fbe95aa6-f670-4838-bac7-c94df5e74cff" providerId="ADAL" clId="{2AD3765C-7593-4D29-BEC0-B92EC874CEB0}" dt="2022-07-29T00:59:50.125" v="2690" actId="478"/>
          <ac:cxnSpMkLst>
            <pc:docMk/>
            <pc:sldMk cId="420736145" sldId="482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19:15.910" v="2840" actId="478"/>
          <ac:cxnSpMkLst>
            <pc:docMk/>
            <pc:sldMk cId="420736145" sldId="482"/>
            <ac:cxnSpMk id="13" creationId="{81D0CDCB-6031-28D6-F606-2A13185BD39F}"/>
          </ac:cxnSpMkLst>
        </pc:cxnChg>
        <pc:cxnChg chg="add mod ord">
          <ac:chgData name="eldert@eldert.net" userId="fbe95aa6-f670-4838-bac7-c94df5e74cff" providerId="ADAL" clId="{2AD3765C-7593-4D29-BEC0-B92EC874CEB0}" dt="2022-07-29T01:19:15.910" v="2840" actId="478"/>
          <ac:cxnSpMkLst>
            <pc:docMk/>
            <pc:sldMk cId="420736145" sldId="482"/>
            <ac:cxnSpMk id="19" creationId="{C0FF6274-B1BD-CA73-1AB2-CBAD76A3C86B}"/>
          </ac:cxnSpMkLst>
        </pc:cxnChg>
        <pc:cxnChg chg="del mod">
          <ac:chgData name="eldert@eldert.net" userId="fbe95aa6-f670-4838-bac7-c94df5e74cff" providerId="ADAL" clId="{2AD3765C-7593-4D29-BEC0-B92EC874CEB0}" dt="2022-07-29T01:19:15.910" v="2840" actId="478"/>
          <ac:cxnSpMkLst>
            <pc:docMk/>
            <pc:sldMk cId="420736145" sldId="482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19:19.611" v="2842" actId="167"/>
          <ac:cxnSpMkLst>
            <pc:docMk/>
            <pc:sldMk cId="420736145" sldId="482"/>
            <ac:cxnSpMk id="25" creationId="{3A2CCCE3-3FA5-215C-7077-22FE90AA446A}"/>
          </ac:cxnSpMkLst>
        </pc:cxnChg>
        <pc:cxnChg chg="add mod ord">
          <ac:chgData name="eldert@eldert.net" userId="fbe95aa6-f670-4838-bac7-c94df5e74cff" providerId="ADAL" clId="{2AD3765C-7593-4D29-BEC0-B92EC874CEB0}" dt="2022-07-29T01:19:19.611" v="2842" actId="167"/>
          <ac:cxnSpMkLst>
            <pc:docMk/>
            <pc:sldMk cId="420736145" sldId="482"/>
            <ac:cxnSpMk id="29" creationId="{CEEF1DEF-21F5-55B8-872C-7EB398DC917C}"/>
          </ac:cxnSpMkLst>
        </pc:cxnChg>
        <pc:cxnChg chg="del mod">
          <ac:chgData name="eldert@eldert.net" userId="fbe95aa6-f670-4838-bac7-c94df5e74cff" providerId="ADAL" clId="{2AD3765C-7593-4D29-BEC0-B92EC874CEB0}" dt="2022-07-29T01:00:51.611" v="2704" actId="478"/>
          <ac:cxnSpMkLst>
            <pc:docMk/>
            <pc:sldMk cId="420736145" sldId="482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19:15.910" v="2840" actId="478"/>
          <ac:cxnSpMkLst>
            <pc:docMk/>
            <pc:sldMk cId="420736145" sldId="482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38.691" v="5910"/>
        <pc:sldMkLst>
          <pc:docMk/>
          <pc:sldMk cId="388911126" sldId="48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8911126" sldId="48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8911126" sldId="483"/>
            <ac:spMk id="3" creationId="{9D25419B-0078-3B58-881E-32AAAF545FF8}"/>
          </ac:spMkLst>
        </pc:spChg>
        <pc:spChg chg="mod">
          <ac:chgData name="eldert@eldert.net" userId="fbe95aa6-f670-4838-bac7-c94df5e74cff" providerId="ADAL" clId="{2AD3765C-7593-4D29-BEC0-B92EC874CEB0}" dt="2022-07-29T01:03:16.014" v="2734" actId="21"/>
          <ac:spMkLst>
            <pc:docMk/>
            <pc:sldMk cId="388911126" sldId="483"/>
            <ac:spMk id="5" creationId="{C519B7B4-F19C-8AB1-A12D-093804976CED}"/>
          </ac:spMkLst>
        </pc:spChg>
        <pc:spChg chg="del">
          <ac:chgData name="eldert@eldert.net" userId="fbe95aa6-f670-4838-bac7-c94df5e74cff" providerId="ADAL" clId="{2AD3765C-7593-4D29-BEC0-B92EC874CEB0}" dt="2022-07-29T01:01:39.516" v="2714" actId="478"/>
          <ac:spMkLst>
            <pc:docMk/>
            <pc:sldMk cId="388911126" sldId="483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0:51:20.145" v="2607"/>
          <ac:spMkLst>
            <pc:docMk/>
            <pc:sldMk cId="388911126" sldId="483"/>
            <ac:spMk id="11" creationId="{8EBC680E-8985-7CC4-0F7F-F4A90E710B73}"/>
          </ac:spMkLst>
        </pc:spChg>
        <pc:spChg chg="add del ord">
          <ac:chgData name="eldert@eldert.net" userId="fbe95aa6-f670-4838-bac7-c94df5e74cff" providerId="ADAL" clId="{2AD3765C-7593-4D29-BEC0-B92EC874CEB0}" dt="2022-07-29T01:20:00.688" v="2848" actId="478"/>
          <ac:spMkLst>
            <pc:docMk/>
            <pc:sldMk cId="388911126" sldId="483"/>
            <ac:spMk id="19" creationId="{56DCE584-DE0C-07E1-6F7A-196C25705163}"/>
          </ac:spMkLst>
        </pc:spChg>
        <pc:spChg chg="mod">
          <ac:chgData name="eldert@eldert.net" userId="fbe95aa6-f670-4838-bac7-c94df5e74cff" providerId="ADAL" clId="{2AD3765C-7593-4D29-BEC0-B92EC874CEB0}" dt="2022-07-29T01:03:26.554" v="2738"/>
          <ac:spMkLst>
            <pc:docMk/>
            <pc:sldMk cId="388911126" sldId="483"/>
            <ac:spMk id="28" creationId="{5D742C45-3E5F-B980-DD03-C7F44F518D2C}"/>
          </ac:spMkLst>
        </pc:spChg>
        <pc:spChg chg="add ord">
          <ac:chgData name="eldert@eldert.net" userId="fbe95aa6-f670-4838-bac7-c94df5e74cff" providerId="ADAL" clId="{2AD3765C-7593-4D29-BEC0-B92EC874CEB0}" dt="2022-07-29T01:20:04.504" v="2850" actId="167"/>
          <ac:spMkLst>
            <pc:docMk/>
            <pc:sldMk cId="388911126" sldId="483"/>
            <ac:spMk id="30" creationId="{2D135669-2FBE-E7D8-3581-9DC4C832A5ED}"/>
          </ac:spMkLst>
        </pc:spChg>
        <pc:spChg chg="mod">
          <ac:chgData name="eldert@eldert.net" userId="fbe95aa6-f670-4838-bac7-c94df5e74cff" providerId="ADAL" clId="{2AD3765C-7593-4D29-BEC0-B92EC874CEB0}" dt="2022-07-29T00:51:25.912" v="2609" actId="1076"/>
          <ac:spMkLst>
            <pc:docMk/>
            <pc:sldMk cId="388911126" sldId="483"/>
            <ac:spMk id="34" creationId="{3B249D83-850D-F885-4C11-89F8E48F61FD}"/>
          </ac:spMkLst>
        </pc:spChg>
        <pc:spChg chg="mod">
          <ac:chgData name="eldert@eldert.net" userId="fbe95aa6-f670-4838-bac7-c94df5e74cff" providerId="ADAL" clId="{2AD3765C-7593-4D29-BEC0-B92EC874CEB0}" dt="2022-07-29T01:26:45.640" v="2937"/>
          <ac:spMkLst>
            <pc:docMk/>
            <pc:sldMk cId="388911126" sldId="483"/>
            <ac:spMk id="44" creationId="{07742809-EAD9-A3CC-7266-25D47F4A8E21}"/>
          </ac:spMkLst>
        </pc:spChg>
        <pc:spChg chg="mod">
          <ac:chgData name="eldert@eldert.net" userId="fbe95aa6-f670-4838-bac7-c94df5e74cff" providerId="ADAL" clId="{2AD3765C-7593-4D29-BEC0-B92EC874CEB0}" dt="2022-07-29T01:26:45.640" v="2937"/>
          <ac:spMkLst>
            <pc:docMk/>
            <pc:sldMk cId="388911126" sldId="483"/>
            <ac:spMk id="47" creationId="{13C6A558-54F1-ADD1-E9E6-A376DC8EA863}"/>
          </ac:spMkLst>
        </pc:spChg>
        <pc:grpChg chg="add del mod">
          <ac:chgData name="eldert@eldert.net" userId="fbe95aa6-f670-4838-bac7-c94df5e74cff" providerId="ADAL" clId="{2AD3765C-7593-4D29-BEC0-B92EC874CEB0}" dt="2022-07-29T01:03:18.599" v="2735" actId="478"/>
          <ac:grpSpMkLst>
            <pc:docMk/>
            <pc:sldMk cId="388911126" sldId="483"/>
            <ac:grpSpMk id="3" creationId="{B6D48A3C-71B4-347B-1738-A3D89DD2248E}"/>
          </ac:grpSpMkLst>
        </pc:grpChg>
        <pc:grpChg chg="add del mod">
          <ac:chgData name="eldert@eldert.net" userId="fbe95aa6-f670-4838-bac7-c94df5e74cff" providerId="ADAL" clId="{2AD3765C-7593-4D29-BEC0-B92EC874CEB0}" dt="2022-07-29T00:51:21.886" v="2608"/>
          <ac:grpSpMkLst>
            <pc:docMk/>
            <pc:sldMk cId="388911126" sldId="483"/>
            <ac:grpSpMk id="9" creationId="{1C9E3688-4757-94B8-8184-5112879B3B84}"/>
          </ac:grpSpMkLst>
        </pc:grpChg>
        <pc:grpChg chg="add del mod">
          <ac:chgData name="eldert@eldert.net" userId="fbe95aa6-f670-4838-bac7-c94df5e74cff" providerId="ADAL" clId="{2AD3765C-7593-4D29-BEC0-B92EC874CEB0}" dt="2022-07-29T01:26:45.180" v="2936" actId="478"/>
          <ac:grpSpMkLst>
            <pc:docMk/>
            <pc:sldMk cId="388911126" sldId="483"/>
            <ac:grpSpMk id="26" creationId="{460693EF-AE37-0F04-7A56-DAA02538E53D}"/>
          </ac:grpSpMkLst>
        </pc:grpChg>
        <pc:grpChg chg="del mod">
          <ac:chgData name="eldert@eldert.net" userId="fbe95aa6-f670-4838-bac7-c94df5e74cff" providerId="ADAL" clId="{2AD3765C-7593-4D29-BEC0-B92EC874CEB0}" dt="2022-07-29T01:26:45.180" v="2936" actId="478"/>
          <ac:grpSpMkLst>
            <pc:docMk/>
            <pc:sldMk cId="388911126" sldId="483"/>
            <ac:grpSpMk id="31" creationId="{61E9123B-1AFE-8036-5D07-F3A9E8176F31}"/>
          </ac:grpSpMkLst>
        </pc:grpChg>
        <pc:grpChg chg="add mod">
          <ac:chgData name="eldert@eldert.net" userId="fbe95aa6-f670-4838-bac7-c94df5e74cff" providerId="ADAL" clId="{2AD3765C-7593-4D29-BEC0-B92EC874CEB0}" dt="2022-07-29T01:26:45.640" v="2937"/>
          <ac:grpSpMkLst>
            <pc:docMk/>
            <pc:sldMk cId="388911126" sldId="483"/>
            <ac:grpSpMk id="42" creationId="{72840386-0C40-289E-9A11-D2405F1A7D63}"/>
          </ac:grpSpMkLst>
        </pc:grpChg>
        <pc:grpChg chg="add mod">
          <ac:chgData name="eldert@eldert.net" userId="fbe95aa6-f670-4838-bac7-c94df5e74cff" providerId="ADAL" clId="{2AD3765C-7593-4D29-BEC0-B92EC874CEB0}" dt="2022-07-29T01:26:45.640" v="2937"/>
          <ac:grpSpMkLst>
            <pc:docMk/>
            <pc:sldMk cId="388911126" sldId="483"/>
            <ac:grpSpMk id="45" creationId="{F4F6E410-56ED-7AF0-3EC2-D8C9D8EB498B}"/>
          </ac:grpSpMkLst>
        </pc:grpChg>
        <pc:picChg chg="add del">
          <ac:chgData name="eldert@eldert.net" userId="fbe95aa6-f670-4838-bac7-c94df5e74cff" providerId="ADAL" clId="{2AD3765C-7593-4D29-BEC0-B92EC874CEB0}" dt="2022-07-29T01:03:16.014" v="2734" actId="21"/>
          <ac:picMkLst>
            <pc:docMk/>
            <pc:sldMk cId="388911126" sldId="483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01:39.516" v="2714" actId="478"/>
          <ac:picMkLst>
            <pc:docMk/>
            <pc:sldMk cId="388911126" sldId="483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0:51:20.145" v="2607"/>
          <ac:picMkLst>
            <pc:docMk/>
            <pc:sldMk cId="388911126" sldId="483"/>
            <ac:picMk id="10" creationId="{D9DEC28D-4557-ADC5-757E-AE351E54457A}"/>
          </ac:picMkLst>
        </pc:picChg>
        <pc:picChg chg="add del">
          <ac:chgData name="eldert@eldert.net" userId="fbe95aa6-f670-4838-bac7-c94df5e74cff" providerId="ADAL" clId="{2AD3765C-7593-4D29-BEC0-B92EC874CEB0}" dt="2022-07-29T01:20:00.688" v="2848" actId="478"/>
          <ac:picMkLst>
            <pc:docMk/>
            <pc:sldMk cId="388911126" sldId="483"/>
            <ac:picMk id="14" creationId="{0CCE24EF-1E62-035B-12C9-E9F6C04C93CF}"/>
          </ac:picMkLst>
        </pc:picChg>
        <pc:picChg chg="del">
          <ac:chgData name="eldert@eldert.net" userId="fbe95aa6-f670-4838-bac7-c94df5e74cff" providerId="ADAL" clId="{2AD3765C-7593-4D29-BEC0-B92EC874CEB0}" dt="2022-07-29T01:20:00.688" v="2848" actId="478"/>
          <ac:picMkLst>
            <pc:docMk/>
            <pc:sldMk cId="388911126" sldId="483"/>
            <ac:picMk id="20" creationId="{3AB9AE63-7A2C-4B52-AF2D-94921DFC3C2F}"/>
          </ac:picMkLst>
        </pc:picChg>
        <pc:picChg chg="add del">
          <ac:chgData name="eldert@eldert.net" userId="fbe95aa6-f670-4838-bac7-c94df5e74cff" providerId="ADAL" clId="{2AD3765C-7593-4D29-BEC0-B92EC874CEB0}" dt="2022-07-29T01:03:20.002" v="2737" actId="22"/>
          <ac:picMkLst>
            <pc:docMk/>
            <pc:sldMk cId="388911126" sldId="483"/>
            <ac:picMk id="25" creationId="{A827AD39-538B-D632-514D-993937B042D3}"/>
          </ac:picMkLst>
        </pc:picChg>
        <pc:picChg chg="mod">
          <ac:chgData name="eldert@eldert.net" userId="fbe95aa6-f670-4838-bac7-c94df5e74cff" providerId="ADAL" clId="{2AD3765C-7593-4D29-BEC0-B92EC874CEB0}" dt="2022-07-29T01:03:26.554" v="2738"/>
          <ac:picMkLst>
            <pc:docMk/>
            <pc:sldMk cId="388911126" sldId="483"/>
            <ac:picMk id="27" creationId="{1F44A970-779C-37B0-2AE8-DEAECCCE456B}"/>
          </ac:picMkLst>
        </pc:picChg>
        <pc:picChg chg="mod">
          <ac:chgData name="eldert@eldert.net" userId="fbe95aa6-f670-4838-bac7-c94df5e74cff" providerId="ADAL" clId="{2AD3765C-7593-4D29-BEC0-B92EC874CEB0}" dt="2022-07-29T00:51:25.912" v="2609" actId="1076"/>
          <ac:picMkLst>
            <pc:docMk/>
            <pc:sldMk cId="388911126" sldId="483"/>
            <ac:picMk id="33" creationId="{F1FDC1AC-92AD-D898-F07B-1255A70502F6}"/>
          </ac:picMkLst>
        </pc:picChg>
        <pc:picChg chg="add ord">
          <ac:chgData name="eldert@eldert.net" userId="fbe95aa6-f670-4838-bac7-c94df5e74cff" providerId="ADAL" clId="{2AD3765C-7593-4D29-BEC0-B92EC874CEB0}" dt="2022-07-29T01:20:04.504" v="2850" actId="167"/>
          <ac:picMkLst>
            <pc:docMk/>
            <pc:sldMk cId="388911126" sldId="483"/>
            <ac:picMk id="39" creationId="{5029628D-E47C-E8A6-268A-3FD612CAC7D0}"/>
          </ac:picMkLst>
        </pc:picChg>
        <pc:picChg chg="mod">
          <ac:chgData name="eldert@eldert.net" userId="fbe95aa6-f670-4838-bac7-c94df5e74cff" providerId="ADAL" clId="{2AD3765C-7593-4D29-BEC0-B92EC874CEB0}" dt="2022-07-29T01:26:45.640" v="2937"/>
          <ac:picMkLst>
            <pc:docMk/>
            <pc:sldMk cId="388911126" sldId="483"/>
            <ac:picMk id="43" creationId="{546AA2FB-AC96-A58F-E559-A60FE4C149B9}"/>
          </ac:picMkLst>
        </pc:picChg>
        <pc:picChg chg="mod">
          <ac:chgData name="eldert@eldert.net" userId="fbe95aa6-f670-4838-bac7-c94df5e74cff" providerId="ADAL" clId="{2AD3765C-7593-4D29-BEC0-B92EC874CEB0}" dt="2022-07-29T01:26:45.640" v="2937"/>
          <ac:picMkLst>
            <pc:docMk/>
            <pc:sldMk cId="388911126" sldId="483"/>
            <ac:picMk id="46" creationId="{AED6AE11-9EC7-3BD5-5B4A-D043463300F7}"/>
          </ac:picMkLst>
        </pc:picChg>
        <pc:cxnChg chg="del mod">
          <ac:chgData name="eldert@eldert.net" userId="fbe95aa6-f670-4838-bac7-c94df5e74cff" providerId="ADAL" clId="{2AD3765C-7593-4D29-BEC0-B92EC874CEB0}" dt="2022-07-29T01:01:39.516" v="2714" actId="478"/>
          <ac:cxnSpMkLst>
            <pc:docMk/>
            <pc:sldMk cId="388911126" sldId="483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20:00.688" v="2848" actId="478"/>
          <ac:cxnSpMkLst>
            <pc:docMk/>
            <pc:sldMk cId="388911126" sldId="483"/>
            <ac:cxnSpMk id="17" creationId="{A223EBE8-0B3A-DD80-5CBE-1174DBAF197A}"/>
          </ac:cxnSpMkLst>
        </pc:cxnChg>
        <pc:cxnChg chg="add mod ord">
          <ac:chgData name="eldert@eldert.net" userId="fbe95aa6-f670-4838-bac7-c94df5e74cff" providerId="ADAL" clId="{2AD3765C-7593-4D29-BEC0-B92EC874CEB0}" dt="2022-07-29T01:20:00.688" v="2848" actId="478"/>
          <ac:cxnSpMkLst>
            <pc:docMk/>
            <pc:sldMk cId="388911126" sldId="483"/>
            <ac:cxnSpMk id="22" creationId="{147839F0-B07C-3B07-7579-17A2EB17973D}"/>
          </ac:cxnSpMkLst>
        </pc:cxnChg>
        <pc:cxnChg chg="del mod">
          <ac:chgData name="eldert@eldert.net" userId="fbe95aa6-f670-4838-bac7-c94df5e74cff" providerId="ADAL" clId="{2AD3765C-7593-4D29-BEC0-B92EC874CEB0}" dt="2022-07-29T01:20:00.688" v="2848" actId="478"/>
          <ac:cxnSpMkLst>
            <pc:docMk/>
            <pc:sldMk cId="388911126" sldId="483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01:39.516" v="2714" actId="478"/>
          <ac:cxnSpMkLst>
            <pc:docMk/>
            <pc:sldMk cId="388911126" sldId="483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20:00.688" v="2848" actId="478"/>
          <ac:cxnSpMkLst>
            <pc:docMk/>
            <pc:sldMk cId="388911126" sldId="483"/>
            <ac:cxnSpMk id="36" creationId="{85A49683-C8FB-0DEB-8728-675B8AF7510C}"/>
          </ac:cxnSpMkLst>
        </pc:cxnChg>
        <pc:cxnChg chg="add mod ord">
          <ac:chgData name="eldert@eldert.net" userId="fbe95aa6-f670-4838-bac7-c94df5e74cff" providerId="ADAL" clId="{2AD3765C-7593-4D29-BEC0-B92EC874CEB0}" dt="2022-07-29T01:20:04.504" v="2850" actId="167"/>
          <ac:cxnSpMkLst>
            <pc:docMk/>
            <pc:sldMk cId="388911126" sldId="483"/>
            <ac:cxnSpMk id="37" creationId="{F14DF12B-F573-87BE-C4D4-5BD8D3882699}"/>
          </ac:cxnSpMkLst>
        </pc:cxnChg>
        <pc:cxnChg chg="add mod ord">
          <ac:chgData name="eldert@eldert.net" userId="fbe95aa6-f670-4838-bac7-c94df5e74cff" providerId="ADAL" clId="{2AD3765C-7593-4D29-BEC0-B92EC874CEB0}" dt="2022-07-29T01:20:04.504" v="2850" actId="167"/>
          <ac:cxnSpMkLst>
            <pc:docMk/>
            <pc:sldMk cId="388911126" sldId="483"/>
            <ac:cxnSpMk id="41" creationId="{ED394B76-E281-63B4-B770-D8489DAF0979}"/>
          </ac:cxnSpMkLst>
        </pc:cxnChg>
      </pc:sldChg>
      <pc:sldChg chg="addSp delSp modSp add del mod">
        <pc:chgData name="eldert@eldert.net" userId="fbe95aa6-f670-4838-bac7-c94df5e74cff" providerId="ADAL" clId="{2AD3765C-7593-4D29-BEC0-B92EC874CEB0}" dt="2022-07-29T01:10:03.374" v="2790" actId="47"/>
        <pc:sldMkLst>
          <pc:docMk/>
          <pc:sldMk cId="1850207212" sldId="484"/>
        </pc:sldMkLst>
        <pc:spChg chg="mod">
          <ac:chgData name="eldert@eldert.net" userId="fbe95aa6-f670-4838-bac7-c94df5e74cff" providerId="ADAL" clId="{2AD3765C-7593-4D29-BEC0-B92EC874CEB0}" dt="2022-07-29T00:51:33.277" v="2611" actId="1076"/>
          <ac:spMkLst>
            <pc:docMk/>
            <pc:sldMk cId="1850207212" sldId="484"/>
            <ac:spMk id="5" creationId="{C519B7B4-F19C-8AB1-A12D-093804976CED}"/>
          </ac:spMkLst>
        </pc:spChg>
        <pc:spChg chg="del">
          <ac:chgData name="eldert@eldert.net" userId="fbe95aa6-f670-4838-bac7-c94df5e74cff" providerId="ADAL" clId="{2AD3765C-7593-4D29-BEC0-B92EC874CEB0}" dt="2022-07-29T01:01:49.253" v="2717" actId="478"/>
          <ac:spMkLst>
            <pc:docMk/>
            <pc:sldMk cId="1850207212" sldId="484"/>
            <ac:spMk id="6" creationId="{6CF6FF84-5A0E-B6BF-1CB2-32219A6BF66A}"/>
          </ac:spMkLst>
        </pc:spChg>
        <pc:spChg chg="add ord">
          <ac:chgData name="eldert@eldert.net" userId="fbe95aa6-f670-4838-bac7-c94df5e74cff" providerId="ADAL" clId="{2AD3765C-7593-4D29-BEC0-B92EC874CEB0}" dt="2022-07-29T01:01:53.331" v="2719" actId="167"/>
          <ac:spMkLst>
            <pc:docMk/>
            <pc:sldMk cId="1850207212" sldId="484"/>
            <ac:spMk id="16" creationId="{318CBC9E-657F-1248-C70D-C191E3A81BBD}"/>
          </ac:spMkLst>
        </pc:spChg>
        <pc:grpChg chg="mod">
          <ac:chgData name="eldert@eldert.net" userId="fbe95aa6-f670-4838-bac7-c94df5e74cff" providerId="ADAL" clId="{2AD3765C-7593-4D29-BEC0-B92EC874CEB0}" dt="2022-07-29T00:51:33.277" v="2611" actId="1076"/>
          <ac:grpSpMkLst>
            <pc:docMk/>
            <pc:sldMk cId="1850207212" sldId="484"/>
            <ac:grpSpMk id="3" creationId="{B6D48A3C-71B4-347B-1738-A3D89DD2248E}"/>
          </ac:grpSpMkLst>
        </pc:grpChg>
        <pc:picChg chg="mod">
          <ac:chgData name="eldert@eldert.net" userId="fbe95aa6-f670-4838-bac7-c94df5e74cff" providerId="ADAL" clId="{2AD3765C-7593-4D29-BEC0-B92EC874CEB0}" dt="2022-07-29T00:51:33.277" v="2611" actId="1076"/>
          <ac:picMkLst>
            <pc:docMk/>
            <pc:sldMk cId="1850207212" sldId="484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01:49.253" v="2717" actId="478"/>
          <ac:picMkLst>
            <pc:docMk/>
            <pc:sldMk cId="1850207212" sldId="484"/>
            <ac:picMk id="8" creationId="{09BF0922-2046-BF34-A59B-BBA9792DC7C9}"/>
          </ac:picMkLst>
        </pc:picChg>
        <pc:picChg chg="add">
          <ac:chgData name="eldert@eldert.net" userId="fbe95aa6-f670-4838-bac7-c94df5e74cff" providerId="ADAL" clId="{2AD3765C-7593-4D29-BEC0-B92EC874CEB0}" dt="2022-07-29T00:56:24.530" v="2662" actId="22"/>
          <ac:picMkLst>
            <pc:docMk/>
            <pc:sldMk cId="1850207212" sldId="484"/>
            <ac:picMk id="10" creationId="{52AF614E-FE7B-BDCB-9647-16B870494765}"/>
          </ac:picMkLst>
        </pc:picChg>
        <pc:cxnChg chg="del mod">
          <ac:chgData name="eldert@eldert.net" userId="fbe95aa6-f670-4838-bac7-c94df5e74cff" providerId="ADAL" clId="{2AD3765C-7593-4D29-BEC0-B92EC874CEB0}" dt="2022-07-29T01:01:49.253" v="2717" actId="478"/>
          <ac:cxnSpMkLst>
            <pc:docMk/>
            <pc:sldMk cId="1850207212" sldId="484"/>
            <ac:cxnSpMk id="12" creationId="{39F87B9B-3E63-6DD9-D799-5D57A3B98DB2}"/>
          </ac:cxnSpMkLst>
        </pc:cxnChg>
        <pc:cxnChg chg="add mod">
          <ac:chgData name="eldert@eldert.net" userId="fbe95aa6-f670-4838-bac7-c94df5e74cff" providerId="ADAL" clId="{2AD3765C-7593-4D29-BEC0-B92EC874CEB0}" dt="2022-07-29T00:56:24.530" v="2662" actId="22"/>
          <ac:cxnSpMkLst>
            <pc:docMk/>
            <pc:sldMk cId="1850207212" sldId="484"/>
            <ac:cxnSpMk id="13" creationId="{2F5F2265-1DDB-5FF5-971C-AB767FB0A1AE}"/>
          </ac:cxnSpMkLst>
        </pc:cxnChg>
        <pc:cxnChg chg="add mod ord">
          <ac:chgData name="eldert@eldert.net" userId="fbe95aa6-f670-4838-bac7-c94df5e74cff" providerId="ADAL" clId="{2AD3765C-7593-4D29-BEC0-B92EC874CEB0}" dt="2022-07-29T01:01:53.331" v="2719" actId="167"/>
          <ac:cxnSpMkLst>
            <pc:docMk/>
            <pc:sldMk cId="1850207212" sldId="484"/>
            <ac:cxnSpMk id="18" creationId="{A07D8E3F-9F85-A965-A76B-1E17D3BD6C51}"/>
          </ac:cxnSpMkLst>
        </pc:cxnChg>
        <pc:cxnChg chg="mod">
          <ac:chgData name="eldert@eldert.net" userId="fbe95aa6-f670-4838-bac7-c94df5e74cff" providerId="ADAL" clId="{2AD3765C-7593-4D29-BEC0-B92EC874CEB0}" dt="2022-07-29T01:01:49.253" v="2717" actId="478"/>
          <ac:cxnSpMkLst>
            <pc:docMk/>
            <pc:sldMk cId="1850207212" sldId="484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01:49.253" v="2717" actId="478"/>
          <ac:cxnSpMkLst>
            <pc:docMk/>
            <pc:sldMk cId="1850207212" sldId="484"/>
            <ac:cxnSpMk id="32" creationId="{B95B7A81-EF02-B174-8023-31228F7D1DD1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41.914" v="5911"/>
        <pc:sldMkLst>
          <pc:docMk/>
          <pc:sldMk cId="1491302192" sldId="48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91302192" sldId="48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91302192" sldId="485"/>
            <ac:spMk id="3" creationId="{4ADAC351-EB45-6D76-205E-A079A9D2ACFB}"/>
          </ac:spMkLst>
        </pc:spChg>
        <pc:spChg chg="del">
          <ac:chgData name="eldert@eldert.net" userId="fbe95aa6-f670-4838-bac7-c94df5e74cff" providerId="ADAL" clId="{2AD3765C-7593-4D29-BEC0-B92EC874CEB0}" dt="2022-07-29T01:02:00.127" v="2720" actId="478"/>
          <ac:spMkLst>
            <pc:docMk/>
            <pc:sldMk cId="1491302192" sldId="485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0:51:42.059" v="2614" actId="1076"/>
          <ac:spMkLst>
            <pc:docMk/>
            <pc:sldMk cId="1491302192" sldId="485"/>
            <ac:spMk id="11" creationId="{2CB70A61-1DCF-428E-EC5E-98879B9EC1CC}"/>
          </ac:spMkLst>
        </pc:spChg>
        <pc:spChg chg="add del ord">
          <ac:chgData name="eldert@eldert.net" userId="fbe95aa6-f670-4838-bac7-c94df5e74cff" providerId="ADAL" clId="{2AD3765C-7593-4D29-BEC0-B92EC874CEB0}" dt="2022-07-29T01:20:26.386" v="2852" actId="478"/>
          <ac:spMkLst>
            <pc:docMk/>
            <pc:sldMk cId="1491302192" sldId="485"/>
            <ac:spMk id="19" creationId="{93EFBFAE-203C-1752-00FF-BAED80B4611A}"/>
          </ac:spMkLst>
        </pc:spChg>
        <pc:spChg chg="add ord">
          <ac:chgData name="eldert@eldert.net" userId="fbe95aa6-f670-4838-bac7-c94df5e74cff" providerId="ADAL" clId="{2AD3765C-7593-4D29-BEC0-B92EC874CEB0}" dt="2022-07-29T01:20:29.709" v="2854" actId="167"/>
          <ac:spMkLst>
            <pc:docMk/>
            <pc:sldMk cId="1491302192" sldId="485"/>
            <ac:spMk id="25" creationId="{D7BEDCCA-FE6B-AB5F-693E-BE27DACCE68A}"/>
          </ac:spMkLst>
        </pc:spChg>
        <pc:spChg chg="mod">
          <ac:chgData name="eldert@eldert.net" userId="fbe95aa6-f670-4838-bac7-c94df5e74cff" providerId="ADAL" clId="{2AD3765C-7593-4D29-BEC0-B92EC874CEB0}" dt="2022-07-29T01:26:58.950" v="2939"/>
          <ac:spMkLst>
            <pc:docMk/>
            <pc:sldMk cId="1491302192" sldId="485"/>
            <ac:spMk id="39" creationId="{5C6F5065-CD19-934B-54C1-6780F6448B07}"/>
          </ac:spMkLst>
        </pc:spChg>
        <pc:spChg chg="mod">
          <ac:chgData name="eldert@eldert.net" userId="fbe95aa6-f670-4838-bac7-c94df5e74cff" providerId="ADAL" clId="{2AD3765C-7593-4D29-BEC0-B92EC874CEB0}" dt="2022-07-29T01:26:58.950" v="2939"/>
          <ac:spMkLst>
            <pc:docMk/>
            <pc:sldMk cId="1491302192" sldId="485"/>
            <ac:spMk id="42" creationId="{CB490BB4-CC5F-CCFB-D439-C34B07919FF2}"/>
          </ac:spMkLst>
        </pc:spChg>
        <pc:grpChg chg="del">
          <ac:chgData name="eldert@eldert.net" userId="fbe95aa6-f670-4838-bac7-c94df5e74cff" providerId="ADAL" clId="{2AD3765C-7593-4D29-BEC0-B92EC874CEB0}" dt="2022-07-29T01:26:58.395" v="2938" actId="478"/>
          <ac:grpSpMkLst>
            <pc:docMk/>
            <pc:sldMk cId="1491302192" sldId="485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0:51:42.059" v="2614" actId="1076"/>
          <ac:grpSpMkLst>
            <pc:docMk/>
            <pc:sldMk cId="1491302192" sldId="485"/>
            <ac:grpSpMk id="9" creationId="{DD22BD1A-0826-4F66-E852-471469E0C679}"/>
          </ac:grpSpMkLst>
        </pc:grpChg>
        <pc:grpChg chg="del">
          <ac:chgData name="eldert@eldert.net" userId="fbe95aa6-f670-4838-bac7-c94df5e74cff" providerId="ADAL" clId="{2AD3765C-7593-4D29-BEC0-B92EC874CEB0}" dt="2022-07-29T01:26:58.395" v="2938" actId="478"/>
          <ac:grpSpMkLst>
            <pc:docMk/>
            <pc:sldMk cId="1491302192" sldId="485"/>
            <ac:grpSpMk id="31" creationId="{61E9123B-1AFE-8036-5D07-F3A9E8176F31}"/>
          </ac:grpSpMkLst>
        </pc:grpChg>
        <pc:grpChg chg="add mod">
          <ac:chgData name="eldert@eldert.net" userId="fbe95aa6-f670-4838-bac7-c94df5e74cff" providerId="ADAL" clId="{2AD3765C-7593-4D29-BEC0-B92EC874CEB0}" dt="2022-07-29T01:26:58.950" v="2939"/>
          <ac:grpSpMkLst>
            <pc:docMk/>
            <pc:sldMk cId="1491302192" sldId="485"/>
            <ac:grpSpMk id="37" creationId="{99D8A38C-D667-6865-D4E3-9D77199764E3}"/>
          </ac:grpSpMkLst>
        </pc:grpChg>
        <pc:grpChg chg="add mod">
          <ac:chgData name="eldert@eldert.net" userId="fbe95aa6-f670-4838-bac7-c94df5e74cff" providerId="ADAL" clId="{2AD3765C-7593-4D29-BEC0-B92EC874CEB0}" dt="2022-07-29T01:26:58.950" v="2939"/>
          <ac:grpSpMkLst>
            <pc:docMk/>
            <pc:sldMk cId="1491302192" sldId="485"/>
            <ac:grpSpMk id="40" creationId="{A75742E2-72EF-13C5-8B05-B7C24360F73C}"/>
          </ac:grpSpMkLst>
        </pc:grpChg>
        <pc:picChg chg="del">
          <ac:chgData name="eldert@eldert.net" userId="fbe95aa6-f670-4838-bac7-c94df5e74cff" providerId="ADAL" clId="{2AD3765C-7593-4D29-BEC0-B92EC874CEB0}" dt="2022-07-29T01:02:00.127" v="2720" actId="478"/>
          <ac:picMkLst>
            <pc:docMk/>
            <pc:sldMk cId="1491302192" sldId="485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0:51:42.059" v="2614" actId="1076"/>
          <ac:picMkLst>
            <pc:docMk/>
            <pc:sldMk cId="1491302192" sldId="485"/>
            <ac:picMk id="10" creationId="{B5B61EE6-D674-116E-D2C3-A9B89515DF05}"/>
          </ac:picMkLst>
        </pc:picChg>
        <pc:picChg chg="add del">
          <ac:chgData name="eldert@eldert.net" userId="fbe95aa6-f670-4838-bac7-c94df5e74cff" providerId="ADAL" clId="{2AD3765C-7593-4D29-BEC0-B92EC874CEB0}" dt="2022-07-29T01:20:26.386" v="2852" actId="478"/>
          <ac:picMkLst>
            <pc:docMk/>
            <pc:sldMk cId="1491302192" sldId="485"/>
            <ac:picMk id="14" creationId="{A5F6ADA6-6265-8BCD-1414-9ED32F2778FC}"/>
          </ac:picMkLst>
        </pc:picChg>
        <pc:picChg chg="del">
          <ac:chgData name="eldert@eldert.net" userId="fbe95aa6-f670-4838-bac7-c94df5e74cff" providerId="ADAL" clId="{2AD3765C-7593-4D29-BEC0-B92EC874CEB0}" dt="2022-07-29T01:20:26.386" v="2852" actId="478"/>
          <ac:picMkLst>
            <pc:docMk/>
            <pc:sldMk cId="1491302192" sldId="485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0:29.709" v="2854" actId="167"/>
          <ac:picMkLst>
            <pc:docMk/>
            <pc:sldMk cId="1491302192" sldId="485"/>
            <ac:picMk id="29" creationId="{56BB2A9B-51FB-2767-68DA-88F7005BC7C4}"/>
          </ac:picMkLst>
        </pc:picChg>
        <pc:picChg chg="mod">
          <ac:chgData name="eldert@eldert.net" userId="fbe95aa6-f670-4838-bac7-c94df5e74cff" providerId="ADAL" clId="{2AD3765C-7593-4D29-BEC0-B92EC874CEB0}" dt="2022-07-29T01:26:58.950" v="2939"/>
          <ac:picMkLst>
            <pc:docMk/>
            <pc:sldMk cId="1491302192" sldId="485"/>
            <ac:picMk id="38" creationId="{FB858F69-DD9E-AE26-E870-3E119DFD2827}"/>
          </ac:picMkLst>
        </pc:picChg>
        <pc:picChg chg="mod">
          <ac:chgData name="eldert@eldert.net" userId="fbe95aa6-f670-4838-bac7-c94df5e74cff" providerId="ADAL" clId="{2AD3765C-7593-4D29-BEC0-B92EC874CEB0}" dt="2022-07-29T01:26:58.950" v="2939"/>
          <ac:picMkLst>
            <pc:docMk/>
            <pc:sldMk cId="1491302192" sldId="485"/>
            <ac:picMk id="41" creationId="{069A441B-ED63-AB4B-A51A-FE75EEFB47B0}"/>
          </ac:picMkLst>
        </pc:picChg>
        <pc:cxnChg chg="del mod">
          <ac:chgData name="eldert@eldert.net" userId="fbe95aa6-f670-4838-bac7-c94df5e74cff" providerId="ADAL" clId="{2AD3765C-7593-4D29-BEC0-B92EC874CEB0}" dt="2022-07-29T01:02:00.127" v="2720" actId="478"/>
          <ac:cxnSpMkLst>
            <pc:docMk/>
            <pc:sldMk cId="1491302192" sldId="485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20:26.386" v="2852" actId="478"/>
          <ac:cxnSpMkLst>
            <pc:docMk/>
            <pc:sldMk cId="1491302192" sldId="485"/>
            <ac:cxnSpMk id="17" creationId="{93C4F060-B0D9-DC48-D947-074376DB4865}"/>
          </ac:cxnSpMkLst>
        </pc:cxnChg>
        <pc:cxnChg chg="add mod ord">
          <ac:chgData name="eldert@eldert.net" userId="fbe95aa6-f670-4838-bac7-c94df5e74cff" providerId="ADAL" clId="{2AD3765C-7593-4D29-BEC0-B92EC874CEB0}" dt="2022-07-29T01:20:26.386" v="2852" actId="478"/>
          <ac:cxnSpMkLst>
            <pc:docMk/>
            <pc:sldMk cId="1491302192" sldId="485"/>
            <ac:cxnSpMk id="22" creationId="{4DAA1FDB-82F0-3548-C7BE-DA2E0F876980}"/>
          </ac:cxnSpMkLst>
        </pc:cxnChg>
        <pc:cxnChg chg="del mod">
          <ac:chgData name="eldert@eldert.net" userId="fbe95aa6-f670-4838-bac7-c94df5e74cff" providerId="ADAL" clId="{2AD3765C-7593-4D29-BEC0-B92EC874CEB0}" dt="2022-07-29T01:20:26.386" v="2852" actId="478"/>
          <ac:cxnSpMkLst>
            <pc:docMk/>
            <pc:sldMk cId="1491302192" sldId="485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0:29.709" v="2854" actId="167"/>
          <ac:cxnSpMkLst>
            <pc:docMk/>
            <pc:sldMk cId="1491302192" sldId="485"/>
            <ac:cxnSpMk id="27" creationId="{1473F87F-5B76-5E29-E417-7852B72A2B2A}"/>
          </ac:cxnSpMkLst>
        </pc:cxnChg>
        <pc:cxnChg chg="del mod">
          <ac:chgData name="eldert@eldert.net" userId="fbe95aa6-f670-4838-bac7-c94df5e74cff" providerId="ADAL" clId="{2AD3765C-7593-4D29-BEC0-B92EC874CEB0}" dt="2022-07-29T01:02:00.127" v="2720" actId="478"/>
          <ac:cxnSpMkLst>
            <pc:docMk/>
            <pc:sldMk cId="1491302192" sldId="485"/>
            <ac:cxnSpMk id="32" creationId="{B95B7A81-EF02-B174-8023-31228F7D1DD1}"/>
          </ac:cxnSpMkLst>
        </pc:cxnChg>
        <pc:cxnChg chg="add mod ord">
          <ac:chgData name="eldert@eldert.net" userId="fbe95aa6-f670-4838-bac7-c94df5e74cff" providerId="ADAL" clId="{2AD3765C-7593-4D29-BEC0-B92EC874CEB0}" dt="2022-07-29T01:20:29.709" v="2854" actId="167"/>
          <ac:cxnSpMkLst>
            <pc:docMk/>
            <pc:sldMk cId="1491302192" sldId="485"/>
            <ac:cxnSpMk id="35" creationId="{E40527EC-4229-7B6F-B8D5-D450349A4CCC}"/>
          </ac:cxnSpMkLst>
        </pc:cxnChg>
        <pc:cxnChg chg="del mod">
          <ac:chgData name="eldert@eldert.net" userId="fbe95aa6-f670-4838-bac7-c94df5e74cff" providerId="ADAL" clId="{2AD3765C-7593-4D29-BEC0-B92EC874CEB0}" dt="2022-07-29T01:20:26.386" v="2852" actId="478"/>
          <ac:cxnSpMkLst>
            <pc:docMk/>
            <pc:sldMk cId="1491302192" sldId="485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44.577" v="5912"/>
        <pc:sldMkLst>
          <pc:docMk/>
          <pc:sldMk cId="2558034836" sldId="48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58034836" sldId="48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58034836" sldId="486"/>
            <ac:spMk id="3" creationId="{B085E381-1955-D421-D633-CA624065FEEA}"/>
          </ac:spMkLst>
        </pc:spChg>
        <pc:spChg chg="del">
          <ac:chgData name="eldert@eldert.net" userId="fbe95aa6-f670-4838-bac7-c94df5e74cff" providerId="ADAL" clId="{2AD3765C-7593-4D29-BEC0-B92EC874CEB0}" dt="2022-07-29T01:02:09.499" v="2723" actId="478"/>
          <ac:spMkLst>
            <pc:docMk/>
            <pc:sldMk cId="2558034836" sldId="486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1:27:35.781" v="2956" actId="1037"/>
          <ac:spMkLst>
            <pc:docMk/>
            <pc:sldMk cId="2558034836" sldId="486"/>
            <ac:spMk id="11" creationId="{2CB70A61-1DCF-428E-EC5E-98879B9EC1CC}"/>
          </ac:spMkLst>
        </pc:spChg>
        <pc:spChg chg="add del ord">
          <ac:chgData name="eldert@eldert.net" userId="fbe95aa6-f670-4838-bac7-c94df5e74cff" providerId="ADAL" clId="{2AD3765C-7593-4D29-BEC0-B92EC874CEB0}" dt="2022-07-29T01:20:40.648" v="2855" actId="478"/>
          <ac:spMkLst>
            <pc:docMk/>
            <pc:sldMk cId="2558034836" sldId="486"/>
            <ac:spMk id="19" creationId="{8EC1686D-21FD-E67B-A93F-86A5BCB17ADE}"/>
          </ac:spMkLst>
        </pc:spChg>
        <pc:spChg chg="add ord">
          <ac:chgData name="eldert@eldert.net" userId="fbe95aa6-f670-4838-bac7-c94df5e74cff" providerId="ADAL" clId="{2AD3765C-7593-4D29-BEC0-B92EC874CEB0}" dt="2022-07-29T01:20:45.196" v="2857" actId="167"/>
          <ac:spMkLst>
            <pc:docMk/>
            <pc:sldMk cId="2558034836" sldId="486"/>
            <ac:spMk id="25" creationId="{E804C2F4-73F2-9488-6F01-3DF0173F171D}"/>
          </ac:spMkLst>
        </pc:spChg>
        <pc:spChg chg="mod">
          <ac:chgData name="eldert@eldert.net" userId="fbe95aa6-f670-4838-bac7-c94df5e74cff" providerId="ADAL" clId="{2AD3765C-7593-4D29-BEC0-B92EC874CEB0}" dt="2022-07-29T01:27:07.367" v="2941"/>
          <ac:spMkLst>
            <pc:docMk/>
            <pc:sldMk cId="2558034836" sldId="486"/>
            <ac:spMk id="39" creationId="{F12155A7-CE82-6EFF-32AE-8C05E7427234}"/>
          </ac:spMkLst>
        </pc:spChg>
        <pc:spChg chg="mod">
          <ac:chgData name="eldert@eldert.net" userId="fbe95aa6-f670-4838-bac7-c94df5e74cff" providerId="ADAL" clId="{2AD3765C-7593-4D29-BEC0-B92EC874CEB0}" dt="2022-07-29T01:27:07.367" v="2941"/>
          <ac:spMkLst>
            <pc:docMk/>
            <pc:sldMk cId="2558034836" sldId="486"/>
            <ac:spMk id="42" creationId="{952F7B81-0401-A661-6630-D5FCC134205C}"/>
          </ac:spMkLst>
        </pc:spChg>
        <pc:grpChg chg="del">
          <ac:chgData name="eldert@eldert.net" userId="fbe95aa6-f670-4838-bac7-c94df5e74cff" providerId="ADAL" clId="{2AD3765C-7593-4D29-BEC0-B92EC874CEB0}" dt="2022-07-29T01:27:06.912" v="2940" actId="478"/>
          <ac:grpSpMkLst>
            <pc:docMk/>
            <pc:sldMk cId="2558034836" sldId="486"/>
            <ac:grpSpMk id="3" creationId="{B6D48A3C-71B4-347B-1738-A3D89DD2248E}"/>
          </ac:grpSpMkLst>
        </pc:grpChg>
        <pc:grpChg chg="mod">
          <ac:chgData name="eldert@eldert.net" userId="fbe95aa6-f670-4838-bac7-c94df5e74cff" providerId="ADAL" clId="{2AD3765C-7593-4D29-BEC0-B92EC874CEB0}" dt="2022-07-29T01:27:35.781" v="2956" actId="1037"/>
          <ac:grpSpMkLst>
            <pc:docMk/>
            <pc:sldMk cId="2558034836" sldId="486"/>
            <ac:grpSpMk id="9" creationId="{DD22BD1A-0826-4F66-E852-471469E0C679}"/>
          </ac:grpSpMkLst>
        </pc:grpChg>
        <pc:grpChg chg="del">
          <ac:chgData name="eldert@eldert.net" userId="fbe95aa6-f670-4838-bac7-c94df5e74cff" providerId="ADAL" clId="{2AD3765C-7593-4D29-BEC0-B92EC874CEB0}" dt="2022-07-29T01:27:06.912" v="2940" actId="478"/>
          <ac:grpSpMkLst>
            <pc:docMk/>
            <pc:sldMk cId="2558034836" sldId="486"/>
            <ac:grpSpMk id="31" creationId="{61E9123B-1AFE-8036-5D07-F3A9E8176F31}"/>
          </ac:grpSpMkLst>
        </pc:grpChg>
        <pc:grpChg chg="add mod">
          <ac:chgData name="eldert@eldert.net" userId="fbe95aa6-f670-4838-bac7-c94df5e74cff" providerId="ADAL" clId="{2AD3765C-7593-4D29-BEC0-B92EC874CEB0}" dt="2022-07-29T01:27:07.367" v="2941"/>
          <ac:grpSpMkLst>
            <pc:docMk/>
            <pc:sldMk cId="2558034836" sldId="486"/>
            <ac:grpSpMk id="37" creationId="{6FFE0CE2-E3EC-57A7-5685-0A1A75A2C893}"/>
          </ac:grpSpMkLst>
        </pc:grpChg>
        <pc:grpChg chg="add mod">
          <ac:chgData name="eldert@eldert.net" userId="fbe95aa6-f670-4838-bac7-c94df5e74cff" providerId="ADAL" clId="{2AD3765C-7593-4D29-BEC0-B92EC874CEB0}" dt="2022-07-29T01:27:07.367" v="2941"/>
          <ac:grpSpMkLst>
            <pc:docMk/>
            <pc:sldMk cId="2558034836" sldId="486"/>
            <ac:grpSpMk id="40" creationId="{13DF7D9C-CC6E-2E6F-17D6-EC8FA0EF3964}"/>
          </ac:grpSpMkLst>
        </pc:grpChg>
        <pc:picChg chg="del">
          <ac:chgData name="eldert@eldert.net" userId="fbe95aa6-f670-4838-bac7-c94df5e74cff" providerId="ADAL" clId="{2AD3765C-7593-4D29-BEC0-B92EC874CEB0}" dt="2022-07-29T01:02:09.499" v="2723" actId="478"/>
          <ac:picMkLst>
            <pc:docMk/>
            <pc:sldMk cId="2558034836" sldId="486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1:27:35.781" v="2956" actId="1037"/>
          <ac:picMkLst>
            <pc:docMk/>
            <pc:sldMk cId="2558034836" sldId="486"/>
            <ac:picMk id="10" creationId="{B5B61EE6-D674-116E-D2C3-A9B89515DF05}"/>
          </ac:picMkLst>
        </pc:picChg>
        <pc:picChg chg="add del">
          <ac:chgData name="eldert@eldert.net" userId="fbe95aa6-f670-4838-bac7-c94df5e74cff" providerId="ADAL" clId="{2AD3765C-7593-4D29-BEC0-B92EC874CEB0}" dt="2022-07-29T01:20:46.296" v="2858" actId="478"/>
          <ac:picMkLst>
            <pc:docMk/>
            <pc:sldMk cId="2558034836" sldId="486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0:40.648" v="2855" actId="478"/>
          <ac:picMkLst>
            <pc:docMk/>
            <pc:sldMk cId="2558034836" sldId="486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0:45.196" v="2857" actId="167"/>
          <ac:picMkLst>
            <pc:docMk/>
            <pc:sldMk cId="2558034836" sldId="486"/>
            <ac:picMk id="29" creationId="{67B36AE4-A2EF-C4C2-D2C7-13118380C666}"/>
          </ac:picMkLst>
        </pc:picChg>
        <pc:picChg chg="mod">
          <ac:chgData name="eldert@eldert.net" userId="fbe95aa6-f670-4838-bac7-c94df5e74cff" providerId="ADAL" clId="{2AD3765C-7593-4D29-BEC0-B92EC874CEB0}" dt="2022-07-29T01:27:07.367" v="2941"/>
          <ac:picMkLst>
            <pc:docMk/>
            <pc:sldMk cId="2558034836" sldId="486"/>
            <ac:picMk id="38" creationId="{391DDCEF-1806-5BF1-6FAB-985AE242D986}"/>
          </ac:picMkLst>
        </pc:picChg>
        <pc:picChg chg="mod">
          <ac:chgData name="eldert@eldert.net" userId="fbe95aa6-f670-4838-bac7-c94df5e74cff" providerId="ADAL" clId="{2AD3765C-7593-4D29-BEC0-B92EC874CEB0}" dt="2022-07-29T01:27:07.367" v="2941"/>
          <ac:picMkLst>
            <pc:docMk/>
            <pc:sldMk cId="2558034836" sldId="486"/>
            <ac:picMk id="41" creationId="{0476AD29-0D4D-B42E-D0B0-0B73470FD829}"/>
          </ac:picMkLst>
        </pc:picChg>
        <pc:cxnChg chg="del mod">
          <ac:chgData name="eldert@eldert.net" userId="fbe95aa6-f670-4838-bac7-c94df5e74cff" providerId="ADAL" clId="{2AD3765C-7593-4D29-BEC0-B92EC874CEB0}" dt="2022-07-29T01:02:09.499" v="2723" actId="478"/>
          <ac:cxnSpMkLst>
            <pc:docMk/>
            <pc:sldMk cId="2558034836" sldId="486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20:40.648" v="2855" actId="478"/>
          <ac:cxnSpMkLst>
            <pc:docMk/>
            <pc:sldMk cId="2558034836" sldId="486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0:40.648" v="2855" actId="478"/>
          <ac:cxnSpMkLst>
            <pc:docMk/>
            <pc:sldMk cId="2558034836" sldId="486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0:40.648" v="2855" actId="478"/>
          <ac:cxnSpMkLst>
            <pc:docMk/>
            <pc:sldMk cId="2558034836" sldId="486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0:45.196" v="2857" actId="167"/>
          <ac:cxnSpMkLst>
            <pc:docMk/>
            <pc:sldMk cId="2558034836" sldId="486"/>
            <ac:cxnSpMk id="27" creationId="{9447BA93-AA98-400E-AF07-675AF01F2ABC}"/>
          </ac:cxnSpMkLst>
        </pc:cxnChg>
        <pc:cxnChg chg="del mod">
          <ac:chgData name="eldert@eldert.net" userId="fbe95aa6-f670-4838-bac7-c94df5e74cff" providerId="ADAL" clId="{2AD3765C-7593-4D29-BEC0-B92EC874CEB0}" dt="2022-07-29T01:02:09.499" v="2723" actId="478"/>
          <ac:cxnSpMkLst>
            <pc:docMk/>
            <pc:sldMk cId="2558034836" sldId="486"/>
            <ac:cxnSpMk id="32" creationId="{B95B7A81-EF02-B174-8023-31228F7D1DD1}"/>
          </ac:cxnSpMkLst>
        </pc:cxnChg>
        <pc:cxnChg chg="add mod ord">
          <ac:chgData name="eldert@eldert.net" userId="fbe95aa6-f670-4838-bac7-c94df5e74cff" providerId="ADAL" clId="{2AD3765C-7593-4D29-BEC0-B92EC874CEB0}" dt="2022-07-29T01:20:45.196" v="2857" actId="167"/>
          <ac:cxnSpMkLst>
            <pc:docMk/>
            <pc:sldMk cId="2558034836" sldId="486"/>
            <ac:cxnSpMk id="35" creationId="{50E7BDF2-8E54-4825-6E8D-79B06BD4F664}"/>
          </ac:cxnSpMkLst>
        </pc:cxnChg>
        <pc:cxnChg chg="del mod">
          <ac:chgData name="eldert@eldert.net" userId="fbe95aa6-f670-4838-bac7-c94df5e74cff" providerId="ADAL" clId="{2AD3765C-7593-4D29-BEC0-B92EC874CEB0}" dt="2022-07-29T01:20:40.648" v="2855" actId="478"/>
          <ac:cxnSpMkLst>
            <pc:docMk/>
            <pc:sldMk cId="2558034836" sldId="486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32.853" v="5909"/>
        <pc:sldMkLst>
          <pc:docMk/>
          <pc:sldMk cId="3936896807" sldId="48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36896807" sldId="48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36896807" sldId="487"/>
            <ac:spMk id="3" creationId="{93F97925-B0B8-E057-C355-E67A4A2AD9AA}"/>
          </ac:spMkLst>
        </pc:spChg>
        <pc:spChg chg="del">
          <ac:chgData name="eldert@eldert.net" userId="fbe95aa6-f670-4838-bac7-c94df5e74cff" providerId="ADAL" clId="{2AD3765C-7593-4D29-BEC0-B92EC874CEB0}" dt="2022-07-29T01:01:16.556" v="2708" actId="478"/>
          <ac:spMkLst>
            <pc:docMk/>
            <pc:sldMk cId="3936896807" sldId="487"/>
            <ac:spMk id="6" creationId="{6CF6FF84-5A0E-B6BF-1CB2-32219A6BF66A}"/>
          </ac:spMkLst>
        </pc:spChg>
        <pc:spChg chg="add del ord">
          <ac:chgData name="eldert@eldert.net" userId="fbe95aa6-f670-4838-bac7-c94df5e74cff" providerId="ADAL" clId="{2AD3765C-7593-4D29-BEC0-B92EC874CEB0}" dt="2022-07-29T01:19:32.580" v="2843" actId="478"/>
          <ac:spMkLst>
            <pc:docMk/>
            <pc:sldMk cId="3936896807" sldId="487"/>
            <ac:spMk id="11" creationId="{42555C05-A945-7D52-C00C-B26F010E2C8D}"/>
          </ac:spMkLst>
        </pc:spChg>
        <pc:spChg chg="add ord">
          <ac:chgData name="eldert@eldert.net" userId="fbe95aa6-f670-4838-bac7-c94df5e74cff" providerId="ADAL" clId="{2AD3765C-7593-4D29-BEC0-B92EC874CEB0}" dt="2022-07-29T01:19:36.937" v="2845" actId="167"/>
          <ac:spMkLst>
            <pc:docMk/>
            <pc:sldMk cId="3936896807" sldId="487"/>
            <ac:spMk id="18" creationId="{65FD38A7-C0D6-5C13-9CC1-22C915AA6A21}"/>
          </ac:spMkLst>
        </pc:spChg>
        <pc:spChg chg="mod">
          <ac:chgData name="eldert@eldert.net" userId="fbe95aa6-f670-4838-bac7-c94df5e74cff" providerId="ADAL" clId="{2AD3765C-7593-4D29-BEC0-B92EC874CEB0}" dt="2022-07-29T01:25:54.116" v="2930"/>
          <ac:spMkLst>
            <pc:docMk/>
            <pc:sldMk cId="3936896807" sldId="487"/>
            <ac:spMk id="29" creationId="{1292D6F8-60B7-8B06-F4AC-C5DF59AEE789}"/>
          </ac:spMkLst>
        </pc:spChg>
        <pc:spChg chg="mod">
          <ac:chgData name="eldert@eldert.net" userId="fbe95aa6-f670-4838-bac7-c94df5e74cff" providerId="ADAL" clId="{2AD3765C-7593-4D29-BEC0-B92EC874CEB0}" dt="2022-07-29T00:56:52.884" v="2667" actId="1076"/>
          <ac:spMkLst>
            <pc:docMk/>
            <pc:sldMk cId="3936896807" sldId="487"/>
            <ac:spMk id="34" creationId="{3B249D83-850D-F885-4C11-89F8E48F61FD}"/>
          </ac:spMkLst>
        </pc:spChg>
        <pc:spChg chg="mod">
          <ac:chgData name="eldert@eldert.net" userId="fbe95aa6-f670-4838-bac7-c94df5e74cff" providerId="ADAL" clId="{2AD3765C-7593-4D29-BEC0-B92EC874CEB0}" dt="2022-07-29T01:25:59.926" v="2931" actId="1076"/>
          <ac:spMkLst>
            <pc:docMk/>
            <pc:sldMk cId="3936896807" sldId="487"/>
            <ac:spMk id="37" creationId="{C23F8852-8237-06DC-7FD7-91402854A86C}"/>
          </ac:spMkLst>
        </pc:spChg>
        <pc:grpChg chg="del">
          <ac:chgData name="eldert@eldert.net" userId="fbe95aa6-f670-4838-bac7-c94df5e74cff" providerId="ADAL" clId="{2AD3765C-7593-4D29-BEC0-B92EC874CEB0}" dt="2022-07-29T01:25:53.578" v="2929" actId="478"/>
          <ac:grpSpMkLst>
            <pc:docMk/>
            <pc:sldMk cId="3936896807" sldId="487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1:25:54.116" v="2930"/>
          <ac:grpSpMkLst>
            <pc:docMk/>
            <pc:sldMk cId="3936896807" sldId="487"/>
            <ac:grpSpMk id="27" creationId="{0D7C5ED4-1683-4ED5-213D-32A21E14B2FC}"/>
          </ac:grpSpMkLst>
        </pc:grpChg>
        <pc:grpChg chg="add mod">
          <ac:chgData name="eldert@eldert.net" userId="fbe95aa6-f670-4838-bac7-c94df5e74cff" providerId="ADAL" clId="{2AD3765C-7593-4D29-BEC0-B92EC874CEB0}" dt="2022-07-29T01:25:59.926" v="2931" actId="1076"/>
          <ac:grpSpMkLst>
            <pc:docMk/>
            <pc:sldMk cId="3936896807" sldId="487"/>
            <ac:grpSpMk id="30" creationId="{C9CECBFB-9347-C0A4-2357-51AD8FF7B712}"/>
          </ac:grpSpMkLst>
        </pc:grpChg>
        <pc:grpChg chg="del mod">
          <ac:chgData name="eldert@eldert.net" userId="fbe95aa6-f670-4838-bac7-c94df5e74cff" providerId="ADAL" clId="{2AD3765C-7593-4D29-BEC0-B92EC874CEB0}" dt="2022-07-29T01:25:53.578" v="2929" actId="478"/>
          <ac:grpSpMkLst>
            <pc:docMk/>
            <pc:sldMk cId="3936896807" sldId="487"/>
            <ac:grpSpMk id="31" creationId="{61E9123B-1AFE-8036-5D07-F3A9E8176F31}"/>
          </ac:grpSpMkLst>
        </pc:grpChg>
        <pc:picChg chg="del">
          <ac:chgData name="eldert@eldert.net" userId="fbe95aa6-f670-4838-bac7-c94df5e74cff" providerId="ADAL" clId="{2AD3765C-7593-4D29-BEC0-B92EC874CEB0}" dt="2022-07-29T01:01:16.556" v="2708" actId="478"/>
          <ac:picMkLst>
            <pc:docMk/>
            <pc:sldMk cId="3936896807" sldId="487"/>
            <ac:picMk id="8" creationId="{09BF0922-2046-BF34-A59B-BBA9792DC7C9}"/>
          </ac:picMkLst>
        </pc:picChg>
        <pc:picChg chg="del">
          <ac:chgData name="eldert@eldert.net" userId="fbe95aa6-f670-4838-bac7-c94df5e74cff" providerId="ADAL" clId="{2AD3765C-7593-4D29-BEC0-B92EC874CEB0}" dt="2022-07-29T01:19:32.580" v="2843" actId="478"/>
          <ac:picMkLst>
            <pc:docMk/>
            <pc:sldMk cId="3936896807" sldId="487"/>
            <ac:picMk id="10" creationId="{7EAA0417-B842-C146-14CE-2E4C3ADE2B94}"/>
          </ac:picMkLst>
        </pc:picChg>
        <pc:picChg chg="del">
          <ac:chgData name="eldert@eldert.net" userId="fbe95aa6-f670-4838-bac7-c94df5e74cff" providerId="ADAL" clId="{2AD3765C-7593-4D29-BEC0-B92EC874CEB0}" dt="2022-07-29T01:19:32.580" v="2843" actId="478"/>
          <ac:picMkLst>
            <pc:docMk/>
            <pc:sldMk cId="3936896807" sldId="487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19:36.937" v="2845" actId="167"/>
          <ac:picMkLst>
            <pc:docMk/>
            <pc:sldMk cId="3936896807" sldId="487"/>
            <ac:picMk id="23" creationId="{5734D76A-7432-0B09-7B30-0F560296F954}"/>
          </ac:picMkLst>
        </pc:picChg>
        <pc:picChg chg="mod">
          <ac:chgData name="eldert@eldert.net" userId="fbe95aa6-f670-4838-bac7-c94df5e74cff" providerId="ADAL" clId="{2AD3765C-7593-4D29-BEC0-B92EC874CEB0}" dt="2022-07-29T01:25:54.116" v="2930"/>
          <ac:picMkLst>
            <pc:docMk/>
            <pc:sldMk cId="3936896807" sldId="487"/>
            <ac:picMk id="28" creationId="{23B7094B-4561-BB27-87F9-81E67180B41F}"/>
          </ac:picMkLst>
        </pc:picChg>
        <pc:picChg chg="mod">
          <ac:chgData name="eldert@eldert.net" userId="fbe95aa6-f670-4838-bac7-c94df5e74cff" providerId="ADAL" clId="{2AD3765C-7593-4D29-BEC0-B92EC874CEB0}" dt="2022-07-29T00:56:52.884" v="2667" actId="1076"/>
          <ac:picMkLst>
            <pc:docMk/>
            <pc:sldMk cId="3936896807" sldId="487"/>
            <ac:picMk id="33" creationId="{F1FDC1AC-92AD-D898-F07B-1255A70502F6}"/>
          </ac:picMkLst>
        </pc:picChg>
        <pc:picChg chg="mod">
          <ac:chgData name="eldert@eldert.net" userId="fbe95aa6-f670-4838-bac7-c94df5e74cff" providerId="ADAL" clId="{2AD3765C-7593-4D29-BEC0-B92EC874CEB0}" dt="2022-07-29T01:25:59.926" v="2931" actId="1076"/>
          <ac:picMkLst>
            <pc:docMk/>
            <pc:sldMk cId="3936896807" sldId="487"/>
            <ac:picMk id="35" creationId="{4D19CD50-972A-7F06-DEDD-E5DD13EB7558}"/>
          </ac:picMkLst>
        </pc:picChg>
        <pc:cxnChg chg="del mod">
          <ac:chgData name="eldert@eldert.net" userId="fbe95aa6-f670-4838-bac7-c94df5e74cff" providerId="ADAL" clId="{2AD3765C-7593-4D29-BEC0-B92EC874CEB0}" dt="2022-07-29T01:01:16.556" v="2708" actId="478"/>
          <ac:cxnSpMkLst>
            <pc:docMk/>
            <pc:sldMk cId="3936896807" sldId="487"/>
            <ac:cxnSpMk id="12" creationId="{39F87B9B-3E63-6DD9-D799-5D57A3B98DB2}"/>
          </ac:cxnSpMkLst>
        </pc:cxnChg>
        <pc:cxnChg chg="del mod">
          <ac:chgData name="eldert@eldert.net" userId="fbe95aa6-f670-4838-bac7-c94df5e74cff" providerId="ADAL" clId="{2AD3765C-7593-4D29-BEC0-B92EC874CEB0}" dt="2022-07-29T01:19:32.580" v="2843" actId="478"/>
          <ac:cxnSpMkLst>
            <pc:docMk/>
            <pc:sldMk cId="3936896807" sldId="487"/>
            <ac:cxnSpMk id="13" creationId="{81D0CDCB-6031-28D6-F606-2A13185BD39F}"/>
          </ac:cxnSpMkLst>
        </pc:cxnChg>
        <pc:cxnChg chg="add mod ord">
          <ac:chgData name="eldert@eldert.net" userId="fbe95aa6-f670-4838-bac7-c94df5e74cff" providerId="ADAL" clId="{2AD3765C-7593-4D29-BEC0-B92EC874CEB0}" dt="2022-07-29T01:19:32.580" v="2843" actId="478"/>
          <ac:cxnSpMkLst>
            <pc:docMk/>
            <pc:sldMk cId="3936896807" sldId="487"/>
            <ac:cxnSpMk id="16" creationId="{8C776B71-C958-FCF7-0516-79F0DF4151B7}"/>
          </ac:cxnSpMkLst>
        </pc:cxnChg>
        <pc:cxnChg chg="add mod ord">
          <ac:chgData name="eldert@eldert.net" userId="fbe95aa6-f670-4838-bac7-c94df5e74cff" providerId="ADAL" clId="{2AD3765C-7593-4D29-BEC0-B92EC874CEB0}" dt="2022-07-29T01:19:36.937" v="2845" actId="167"/>
          <ac:cxnSpMkLst>
            <pc:docMk/>
            <pc:sldMk cId="3936896807" sldId="487"/>
            <ac:cxnSpMk id="21" creationId="{60112C70-7B6B-C35D-EB8F-65F0766DC9C0}"/>
          </ac:cxnSpMkLst>
        </pc:cxnChg>
        <pc:cxnChg chg="del mod">
          <ac:chgData name="eldert@eldert.net" userId="fbe95aa6-f670-4838-bac7-c94df5e74cff" providerId="ADAL" clId="{2AD3765C-7593-4D29-BEC0-B92EC874CEB0}" dt="2022-07-29T01:19:32.580" v="2843" actId="478"/>
          <ac:cxnSpMkLst>
            <pc:docMk/>
            <pc:sldMk cId="3936896807" sldId="487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19:36.937" v="2845" actId="167"/>
          <ac:cxnSpMkLst>
            <pc:docMk/>
            <pc:sldMk cId="3936896807" sldId="487"/>
            <ac:cxnSpMk id="26" creationId="{E92EB943-E5DF-50C5-5630-FB4414ADEA6C}"/>
          </ac:cxnSpMkLst>
        </pc:cxnChg>
        <pc:cxnChg chg="del mod">
          <ac:chgData name="eldert@eldert.net" userId="fbe95aa6-f670-4838-bac7-c94df5e74cff" providerId="ADAL" clId="{2AD3765C-7593-4D29-BEC0-B92EC874CEB0}" dt="2022-07-29T01:01:16.556" v="2708" actId="478"/>
          <ac:cxnSpMkLst>
            <pc:docMk/>
            <pc:sldMk cId="3936896807" sldId="487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19:32.580" v="2843" actId="478"/>
          <ac:cxnSpMkLst>
            <pc:docMk/>
            <pc:sldMk cId="3936896807" sldId="487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896075497" sldId="48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96075497" sldId="48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96075497" sldId="488"/>
            <ac:spMk id="3" creationId="{3D2FA3BD-A605-F5EA-88E7-DC7B33BAA04B}"/>
          </ac:spMkLst>
        </pc:spChg>
        <pc:spChg chg="mod">
          <ac:chgData name="eldert@eldert.net" userId="fbe95aa6-f670-4838-bac7-c94df5e74cff" providerId="ADAL" clId="{2AD3765C-7593-4D29-BEC0-B92EC874CEB0}" dt="2022-07-29T01:03:03.352" v="2730" actId="1076"/>
          <ac:spMkLst>
            <pc:docMk/>
            <pc:sldMk cId="2896075497" sldId="488"/>
            <ac:spMk id="5" creationId="{C519B7B4-F19C-8AB1-A12D-093804976CED}"/>
          </ac:spMkLst>
        </pc:spChg>
        <pc:spChg chg="del">
          <ac:chgData name="eldert@eldert.net" userId="fbe95aa6-f670-4838-bac7-c94df5e74cff" providerId="ADAL" clId="{2AD3765C-7593-4D29-BEC0-B92EC874CEB0}" dt="2022-07-29T01:01:27.146" v="2711" actId="478"/>
          <ac:spMkLst>
            <pc:docMk/>
            <pc:sldMk cId="2896075497" sldId="488"/>
            <ac:spMk id="6" creationId="{6CF6FF84-5A0E-B6BF-1CB2-32219A6BF66A}"/>
          </ac:spMkLst>
        </pc:spChg>
        <pc:spChg chg="add del ord">
          <ac:chgData name="eldert@eldert.net" userId="fbe95aa6-f670-4838-bac7-c94df5e74cff" providerId="ADAL" clId="{2AD3765C-7593-4D29-BEC0-B92EC874CEB0}" dt="2022-07-29T01:19:50.148" v="2846" actId="478"/>
          <ac:spMkLst>
            <pc:docMk/>
            <pc:sldMk cId="2896075497" sldId="488"/>
            <ac:spMk id="11" creationId="{FBB24061-F5D4-67CD-AB93-9385CD134795}"/>
          </ac:spMkLst>
        </pc:spChg>
        <pc:spChg chg="add ord">
          <ac:chgData name="eldert@eldert.net" userId="fbe95aa6-f670-4838-bac7-c94df5e74cff" providerId="ADAL" clId="{2AD3765C-7593-4D29-BEC0-B92EC874CEB0}" dt="2022-07-29T01:20:15.940" v="2851" actId="167"/>
          <ac:spMkLst>
            <pc:docMk/>
            <pc:sldMk cId="2896075497" sldId="488"/>
            <ac:spMk id="18" creationId="{4E95F7F4-22CB-0112-99D2-B57CE553A04F}"/>
          </ac:spMkLst>
        </pc:spChg>
        <pc:spChg chg="mod">
          <ac:chgData name="eldert@eldert.net" userId="fbe95aa6-f670-4838-bac7-c94df5e74cff" providerId="ADAL" clId="{2AD3765C-7593-4D29-BEC0-B92EC874CEB0}" dt="2022-07-29T01:26:31.728" v="2935" actId="1076"/>
          <ac:spMkLst>
            <pc:docMk/>
            <pc:sldMk cId="2896075497" sldId="488"/>
            <ac:spMk id="29" creationId="{682CB66D-30FD-18E8-1B49-C01B6A328279}"/>
          </ac:spMkLst>
        </pc:spChg>
        <pc:spChg chg="mod">
          <ac:chgData name="eldert@eldert.net" userId="fbe95aa6-f670-4838-bac7-c94df5e74cff" providerId="ADAL" clId="{2AD3765C-7593-4D29-BEC0-B92EC874CEB0}" dt="2022-07-29T01:26:15.022" v="2933"/>
          <ac:spMkLst>
            <pc:docMk/>
            <pc:sldMk cId="2896075497" sldId="488"/>
            <ac:spMk id="37" creationId="{6133827B-182D-F852-8DB1-5AA35093D063}"/>
          </ac:spMkLst>
        </pc:spChg>
        <pc:grpChg chg="del mod">
          <ac:chgData name="eldert@eldert.net" userId="fbe95aa6-f670-4838-bac7-c94df5e74cff" providerId="ADAL" clId="{2AD3765C-7593-4D29-BEC0-B92EC874CEB0}" dt="2022-07-29T01:26:14.361" v="2932" actId="478"/>
          <ac:grpSpMkLst>
            <pc:docMk/>
            <pc:sldMk cId="2896075497" sldId="488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1:26:31.728" v="2935" actId="1076"/>
          <ac:grpSpMkLst>
            <pc:docMk/>
            <pc:sldMk cId="2896075497" sldId="488"/>
            <ac:grpSpMk id="27" creationId="{095FFCFC-8F4A-43DB-0CE6-5ED5CBC3DE69}"/>
          </ac:grpSpMkLst>
        </pc:grpChg>
        <pc:grpChg chg="add mod">
          <ac:chgData name="eldert@eldert.net" userId="fbe95aa6-f670-4838-bac7-c94df5e74cff" providerId="ADAL" clId="{2AD3765C-7593-4D29-BEC0-B92EC874CEB0}" dt="2022-07-29T01:26:15.022" v="2933"/>
          <ac:grpSpMkLst>
            <pc:docMk/>
            <pc:sldMk cId="2896075497" sldId="488"/>
            <ac:grpSpMk id="30" creationId="{3D873805-C4E4-C5C7-5175-793FFC73F7E9}"/>
          </ac:grpSpMkLst>
        </pc:grpChg>
        <pc:grpChg chg="del">
          <ac:chgData name="eldert@eldert.net" userId="fbe95aa6-f670-4838-bac7-c94df5e74cff" providerId="ADAL" clId="{2AD3765C-7593-4D29-BEC0-B92EC874CEB0}" dt="2022-07-29T01:26:14.361" v="2932" actId="478"/>
          <ac:grpSpMkLst>
            <pc:docMk/>
            <pc:sldMk cId="2896075497" sldId="488"/>
            <ac:grpSpMk id="31" creationId="{61E9123B-1AFE-8036-5D07-F3A9E8176F31}"/>
          </ac:grpSpMkLst>
        </pc:grpChg>
        <pc:picChg chg="mod">
          <ac:chgData name="eldert@eldert.net" userId="fbe95aa6-f670-4838-bac7-c94df5e74cff" providerId="ADAL" clId="{2AD3765C-7593-4D29-BEC0-B92EC874CEB0}" dt="2022-07-29T01:03:03.352" v="2730" actId="1076"/>
          <ac:picMkLst>
            <pc:docMk/>
            <pc:sldMk cId="2896075497" sldId="488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01:27.146" v="2711" actId="478"/>
          <ac:picMkLst>
            <pc:docMk/>
            <pc:sldMk cId="2896075497" sldId="488"/>
            <ac:picMk id="8" creationId="{09BF0922-2046-BF34-A59B-BBA9792DC7C9}"/>
          </ac:picMkLst>
        </pc:picChg>
        <pc:picChg chg="del">
          <ac:chgData name="eldert@eldert.net" userId="fbe95aa6-f670-4838-bac7-c94df5e74cff" providerId="ADAL" clId="{2AD3765C-7593-4D29-BEC0-B92EC874CEB0}" dt="2022-07-29T01:19:50.148" v="2846" actId="478"/>
          <ac:picMkLst>
            <pc:docMk/>
            <pc:sldMk cId="2896075497" sldId="488"/>
            <ac:picMk id="10" creationId="{7EAA0417-B842-C146-14CE-2E4C3ADE2B94}"/>
          </ac:picMkLst>
        </pc:picChg>
        <pc:picChg chg="del">
          <ac:chgData name="eldert@eldert.net" userId="fbe95aa6-f670-4838-bac7-c94df5e74cff" providerId="ADAL" clId="{2AD3765C-7593-4D29-BEC0-B92EC874CEB0}" dt="2022-07-29T01:19:50.148" v="2846" actId="478"/>
          <ac:picMkLst>
            <pc:docMk/>
            <pc:sldMk cId="2896075497" sldId="488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0:15.940" v="2851" actId="167"/>
          <ac:picMkLst>
            <pc:docMk/>
            <pc:sldMk cId="2896075497" sldId="488"/>
            <ac:picMk id="23" creationId="{E8934E2C-F4F0-2901-8763-FD1B2D19508F}"/>
          </ac:picMkLst>
        </pc:picChg>
        <pc:picChg chg="mod">
          <ac:chgData name="eldert@eldert.net" userId="fbe95aa6-f670-4838-bac7-c94df5e74cff" providerId="ADAL" clId="{2AD3765C-7593-4D29-BEC0-B92EC874CEB0}" dt="2022-07-29T01:26:31.728" v="2935" actId="1076"/>
          <ac:picMkLst>
            <pc:docMk/>
            <pc:sldMk cId="2896075497" sldId="488"/>
            <ac:picMk id="28" creationId="{29227182-7CBC-0858-EE51-BAAEC5723BF5}"/>
          </ac:picMkLst>
        </pc:picChg>
        <pc:picChg chg="mod">
          <ac:chgData name="eldert@eldert.net" userId="fbe95aa6-f670-4838-bac7-c94df5e74cff" providerId="ADAL" clId="{2AD3765C-7593-4D29-BEC0-B92EC874CEB0}" dt="2022-07-29T01:26:15.022" v="2933"/>
          <ac:picMkLst>
            <pc:docMk/>
            <pc:sldMk cId="2896075497" sldId="488"/>
            <ac:picMk id="35" creationId="{4CBF018F-7A73-0BA7-5346-955ECC477FE1}"/>
          </ac:picMkLst>
        </pc:picChg>
        <pc:cxnChg chg="del mod">
          <ac:chgData name="eldert@eldert.net" userId="fbe95aa6-f670-4838-bac7-c94df5e74cff" providerId="ADAL" clId="{2AD3765C-7593-4D29-BEC0-B92EC874CEB0}" dt="2022-07-29T01:01:27.146" v="2711" actId="478"/>
          <ac:cxnSpMkLst>
            <pc:docMk/>
            <pc:sldMk cId="2896075497" sldId="488"/>
            <ac:cxnSpMk id="12" creationId="{39F87B9B-3E63-6DD9-D799-5D57A3B98DB2}"/>
          </ac:cxnSpMkLst>
        </pc:cxnChg>
        <pc:cxnChg chg="del mod">
          <ac:chgData name="eldert@eldert.net" userId="fbe95aa6-f670-4838-bac7-c94df5e74cff" providerId="ADAL" clId="{2AD3765C-7593-4D29-BEC0-B92EC874CEB0}" dt="2022-07-29T01:19:50.148" v="2846" actId="478"/>
          <ac:cxnSpMkLst>
            <pc:docMk/>
            <pc:sldMk cId="2896075497" sldId="488"/>
            <ac:cxnSpMk id="13" creationId="{81D0CDCB-6031-28D6-F606-2A13185BD39F}"/>
          </ac:cxnSpMkLst>
        </pc:cxnChg>
        <pc:cxnChg chg="add mod ord">
          <ac:chgData name="eldert@eldert.net" userId="fbe95aa6-f670-4838-bac7-c94df5e74cff" providerId="ADAL" clId="{2AD3765C-7593-4D29-BEC0-B92EC874CEB0}" dt="2022-07-29T01:19:50.148" v="2846" actId="478"/>
          <ac:cxnSpMkLst>
            <pc:docMk/>
            <pc:sldMk cId="2896075497" sldId="488"/>
            <ac:cxnSpMk id="16" creationId="{F00AD2CB-EFA9-4E48-88C8-8EA858BEA011}"/>
          </ac:cxnSpMkLst>
        </pc:cxnChg>
        <pc:cxnChg chg="add mod ord">
          <ac:chgData name="eldert@eldert.net" userId="fbe95aa6-f670-4838-bac7-c94df5e74cff" providerId="ADAL" clId="{2AD3765C-7593-4D29-BEC0-B92EC874CEB0}" dt="2022-07-29T01:20:15.940" v="2851" actId="167"/>
          <ac:cxnSpMkLst>
            <pc:docMk/>
            <pc:sldMk cId="2896075497" sldId="488"/>
            <ac:cxnSpMk id="21" creationId="{08A57AE3-B4A9-CA32-DCBF-33CD84AE31A2}"/>
          </ac:cxnSpMkLst>
        </pc:cxnChg>
        <pc:cxnChg chg="del mod">
          <ac:chgData name="eldert@eldert.net" userId="fbe95aa6-f670-4838-bac7-c94df5e74cff" providerId="ADAL" clId="{2AD3765C-7593-4D29-BEC0-B92EC874CEB0}" dt="2022-07-29T01:19:50.148" v="2846" actId="478"/>
          <ac:cxnSpMkLst>
            <pc:docMk/>
            <pc:sldMk cId="2896075497" sldId="488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6:27.168" v="2934" actId="208"/>
          <ac:cxnSpMkLst>
            <pc:docMk/>
            <pc:sldMk cId="2896075497" sldId="488"/>
            <ac:cxnSpMk id="26" creationId="{3DC45969-227B-71F4-F8E0-A9CEA8AC6CC7}"/>
          </ac:cxnSpMkLst>
        </pc:cxnChg>
        <pc:cxnChg chg="del mod">
          <ac:chgData name="eldert@eldert.net" userId="fbe95aa6-f670-4838-bac7-c94df5e74cff" providerId="ADAL" clId="{2AD3765C-7593-4D29-BEC0-B92EC874CEB0}" dt="2022-07-29T01:01:27.146" v="2711" actId="478"/>
          <ac:cxnSpMkLst>
            <pc:docMk/>
            <pc:sldMk cId="2896075497" sldId="488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19:50.148" v="2846" actId="478"/>
          <ac:cxnSpMkLst>
            <pc:docMk/>
            <pc:sldMk cId="2896075497" sldId="488"/>
            <ac:cxnSpMk id="36" creationId="{85A49683-C8FB-0DEB-8728-675B8AF7510C}"/>
          </ac:cxnSpMkLst>
        </pc:cxnChg>
      </pc:sldChg>
      <pc:sldChg chg="add del">
        <pc:chgData name="eldert@eldert.net" userId="fbe95aa6-f670-4838-bac7-c94df5e74cff" providerId="ADAL" clId="{2AD3765C-7593-4D29-BEC0-B92EC874CEB0}" dt="2022-07-29T00:57:55.456" v="2672" actId="2890"/>
        <pc:sldMkLst>
          <pc:docMk/>
          <pc:sldMk cId="2988323961" sldId="489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48.100" v="5913"/>
        <pc:sldMkLst>
          <pc:docMk/>
          <pc:sldMk cId="3934460205" sldId="48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34460205" sldId="48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34460205" sldId="489"/>
            <ac:spMk id="3" creationId="{DEE6FFC9-DBF3-519E-C11B-166AADD88F31}"/>
          </ac:spMkLst>
        </pc:spChg>
        <pc:spChg chg="add ord">
          <ac:chgData name="eldert@eldert.net" userId="fbe95aa6-f670-4838-bac7-c94df5e74cff" providerId="ADAL" clId="{2AD3765C-7593-4D29-BEC0-B92EC874CEB0}" dt="2022-07-29T01:20:57.091" v="2861" actId="167"/>
          <ac:spMkLst>
            <pc:docMk/>
            <pc:sldMk cId="3934460205" sldId="489"/>
            <ac:spMk id="8" creationId="{257C393C-9BDF-514F-A9F2-306266E8399D}"/>
          </ac:spMkLst>
        </pc:spChg>
        <pc:spChg chg="del">
          <ac:chgData name="eldert@eldert.net" userId="fbe95aa6-f670-4838-bac7-c94df5e74cff" providerId="ADAL" clId="{2AD3765C-7593-4D29-BEC0-B92EC874CEB0}" dt="2022-07-29T01:20:52.817" v="2859" actId="478"/>
          <ac:spMkLst>
            <pc:docMk/>
            <pc:sldMk cId="3934460205" sldId="489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7:47.216" v="2958"/>
          <ac:spMkLst>
            <pc:docMk/>
            <pc:sldMk cId="3934460205" sldId="489"/>
            <ac:spMk id="27" creationId="{7C846828-4672-04AA-F089-55C749C87778}"/>
          </ac:spMkLst>
        </pc:spChg>
        <pc:spChg chg="mod">
          <ac:chgData name="eldert@eldert.net" userId="fbe95aa6-f670-4838-bac7-c94df5e74cff" providerId="ADAL" clId="{2AD3765C-7593-4D29-BEC0-B92EC874CEB0}" dt="2022-07-29T01:27:47.216" v="2958"/>
          <ac:spMkLst>
            <pc:docMk/>
            <pc:sldMk cId="3934460205" sldId="489"/>
            <ac:spMk id="30" creationId="{4D01925A-A774-AEEE-1D96-81F3469F8293}"/>
          </ac:spMkLst>
        </pc:spChg>
        <pc:grpChg chg="del">
          <ac:chgData name="eldert@eldert.net" userId="fbe95aa6-f670-4838-bac7-c94df5e74cff" providerId="ADAL" clId="{2AD3765C-7593-4D29-BEC0-B92EC874CEB0}" dt="2022-07-29T01:27:46.584" v="2957" actId="478"/>
          <ac:grpSpMkLst>
            <pc:docMk/>
            <pc:sldMk cId="3934460205" sldId="489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27:46.584" v="2957" actId="478"/>
          <ac:grpSpMkLst>
            <pc:docMk/>
            <pc:sldMk cId="3934460205" sldId="489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7:47.216" v="2958"/>
          <ac:grpSpMkLst>
            <pc:docMk/>
            <pc:sldMk cId="3934460205" sldId="489"/>
            <ac:grpSpMk id="25" creationId="{AEF27E7F-E3CB-3C57-9B1E-5396F975299A}"/>
          </ac:grpSpMkLst>
        </pc:grpChg>
        <pc:grpChg chg="add mod">
          <ac:chgData name="eldert@eldert.net" userId="fbe95aa6-f670-4838-bac7-c94df5e74cff" providerId="ADAL" clId="{2AD3765C-7593-4D29-BEC0-B92EC874CEB0}" dt="2022-07-29T01:27:47.216" v="2958"/>
          <ac:grpSpMkLst>
            <pc:docMk/>
            <pc:sldMk cId="3934460205" sldId="489"/>
            <ac:grpSpMk id="28" creationId="{796D9217-668E-5335-A1F4-BF22A5A4892A}"/>
          </ac:grpSpMkLst>
        </pc:grpChg>
        <pc:grpChg chg="del">
          <ac:chgData name="eldert@eldert.net" userId="fbe95aa6-f670-4838-bac7-c94df5e74cff" providerId="ADAL" clId="{2AD3765C-7593-4D29-BEC0-B92EC874CEB0}" dt="2022-07-29T01:02:33.437" v="2727" actId="478"/>
          <ac:grpSpMkLst>
            <pc:docMk/>
            <pc:sldMk cId="3934460205" sldId="489"/>
            <ac:grpSpMk id="31" creationId="{61E9123B-1AFE-8036-5D07-F3A9E8176F31}"/>
          </ac:grpSpMkLst>
        </pc:grpChg>
        <pc:picChg chg="del">
          <ac:chgData name="eldert@eldert.net" userId="fbe95aa6-f670-4838-bac7-c94df5e74cff" providerId="ADAL" clId="{2AD3765C-7593-4D29-BEC0-B92EC874CEB0}" dt="2022-07-29T01:20:52.817" v="2859" actId="478"/>
          <ac:picMkLst>
            <pc:docMk/>
            <pc:sldMk cId="3934460205" sldId="489"/>
            <ac:picMk id="14" creationId="{A43B63D0-8A4E-AC81-06B6-BCF55BEB1CE1}"/>
          </ac:picMkLst>
        </pc:picChg>
        <pc:picChg chg="add ord">
          <ac:chgData name="eldert@eldert.net" userId="fbe95aa6-f670-4838-bac7-c94df5e74cff" providerId="ADAL" clId="{2AD3765C-7593-4D29-BEC0-B92EC874CEB0}" dt="2022-07-29T01:20:57.091" v="2861" actId="167"/>
          <ac:picMkLst>
            <pc:docMk/>
            <pc:sldMk cId="3934460205" sldId="489"/>
            <ac:picMk id="18" creationId="{DBC14C54-B2B4-FD10-3224-4569696652EA}"/>
          </ac:picMkLst>
        </pc:picChg>
        <pc:picChg chg="del">
          <ac:chgData name="eldert@eldert.net" userId="fbe95aa6-f670-4838-bac7-c94df5e74cff" providerId="ADAL" clId="{2AD3765C-7593-4D29-BEC0-B92EC874CEB0}" dt="2022-07-29T01:20:52.817" v="2859" actId="478"/>
          <ac:picMkLst>
            <pc:docMk/>
            <pc:sldMk cId="3934460205" sldId="489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27:47.216" v="2958"/>
          <ac:picMkLst>
            <pc:docMk/>
            <pc:sldMk cId="3934460205" sldId="489"/>
            <ac:picMk id="26" creationId="{E0A5B149-808D-B51A-A382-71C0472C5FEE}"/>
          </ac:picMkLst>
        </pc:picChg>
        <pc:picChg chg="mod">
          <ac:chgData name="eldert@eldert.net" userId="fbe95aa6-f670-4838-bac7-c94df5e74cff" providerId="ADAL" clId="{2AD3765C-7593-4D29-BEC0-B92EC874CEB0}" dt="2022-07-29T01:27:47.216" v="2958"/>
          <ac:picMkLst>
            <pc:docMk/>
            <pc:sldMk cId="3934460205" sldId="489"/>
            <ac:picMk id="29" creationId="{25E77B54-15E5-8E7A-EC12-B01A98803A04}"/>
          </ac:picMkLst>
        </pc:picChg>
        <pc:cxnChg chg="add mod ord">
          <ac:chgData name="eldert@eldert.net" userId="fbe95aa6-f670-4838-bac7-c94df5e74cff" providerId="ADAL" clId="{2AD3765C-7593-4D29-BEC0-B92EC874CEB0}" dt="2022-07-29T01:20:57.091" v="2861" actId="167"/>
          <ac:cxnSpMkLst>
            <pc:docMk/>
            <pc:sldMk cId="3934460205" sldId="489"/>
            <ac:cxnSpMk id="13" creationId="{513C48DA-F960-A15C-77B5-84F57D2C5777}"/>
          </ac:cxnSpMkLst>
        </pc:cxnChg>
        <pc:cxnChg chg="del mod">
          <ac:chgData name="eldert@eldert.net" userId="fbe95aa6-f670-4838-bac7-c94df5e74cff" providerId="ADAL" clId="{2AD3765C-7593-4D29-BEC0-B92EC874CEB0}" dt="2022-07-29T01:20:52.817" v="2859" actId="478"/>
          <ac:cxnSpMkLst>
            <pc:docMk/>
            <pc:sldMk cId="3934460205" sldId="489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0:52.817" v="2859" actId="478"/>
          <ac:cxnSpMkLst>
            <pc:docMk/>
            <pc:sldMk cId="3934460205" sldId="489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0:57.091" v="2861" actId="167"/>
          <ac:cxnSpMkLst>
            <pc:docMk/>
            <pc:sldMk cId="3934460205" sldId="489"/>
            <ac:cxnSpMk id="23" creationId="{25035336-6C10-A85A-7617-9C10305BEF22}"/>
          </ac:cxnSpMkLst>
        </pc:cxnChg>
        <pc:cxnChg chg="del mod">
          <ac:chgData name="eldert@eldert.net" userId="fbe95aa6-f670-4838-bac7-c94df5e74cff" providerId="ADAL" clId="{2AD3765C-7593-4D29-BEC0-B92EC874CEB0}" dt="2022-07-29T01:20:52.817" v="2859" actId="478"/>
          <ac:cxnSpMkLst>
            <pc:docMk/>
            <pc:sldMk cId="3934460205" sldId="489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0:52.817" v="2859" actId="478"/>
          <ac:cxnSpMkLst>
            <pc:docMk/>
            <pc:sldMk cId="3934460205" sldId="489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51.806" v="5914"/>
        <pc:sldMkLst>
          <pc:docMk/>
          <pc:sldMk cId="1021948971" sldId="49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21948971" sldId="49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21948971" sldId="490"/>
            <ac:spMk id="3" creationId="{158D1308-227D-4743-996F-95AB14527AA0}"/>
          </ac:spMkLst>
        </pc:spChg>
        <pc:spChg chg="mod">
          <ac:chgData name="eldert@eldert.net" userId="fbe95aa6-f670-4838-bac7-c94df5e74cff" providerId="ADAL" clId="{2AD3765C-7593-4D29-BEC0-B92EC874CEB0}" dt="2022-07-29T01:02:48.550" v="2729" actId="1076"/>
          <ac:spMkLst>
            <pc:docMk/>
            <pc:sldMk cId="1021948971" sldId="490"/>
            <ac:spMk id="5" creationId="{C519B7B4-F19C-8AB1-A12D-093804976CED}"/>
          </ac:spMkLst>
        </pc:spChg>
        <pc:spChg chg="add ord">
          <ac:chgData name="eldert@eldert.net" userId="fbe95aa6-f670-4838-bac7-c94df5e74cff" providerId="ADAL" clId="{2AD3765C-7593-4D29-BEC0-B92EC874CEB0}" dt="2022-07-29T01:21:09.528" v="2864" actId="167"/>
          <ac:spMkLst>
            <pc:docMk/>
            <pc:sldMk cId="1021948971" sldId="490"/>
            <ac:spMk id="8" creationId="{10C5171B-4001-CD6F-77DA-B858D77336CC}"/>
          </ac:spMkLst>
        </pc:spChg>
        <pc:spChg chg="del">
          <ac:chgData name="eldert@eldert.net" userId="fbe95aa6-f670-4838-bac7-c94df5e74cff" providerId="ADAL" clId="{2AD3765C-7593-4D29-BEC0-B92EC874CEB0}" dt="2022-07-29T01:21:05.987" v="2862" actId="478"/>
          <ac:spMkLst>
            <pc:docMk/>
            <pc:sldMk cId="1021948971" sldId="490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7:59.111" v="2960"/>
          <ac:spMkLst>
            <pc:docMk/>
            <pc:sldMk cId="1021948971" sldId="490"/>
            <ac:spMk id="27" creationId="{3FE8A6D6-B2EB-14BF-E91D-D2F67F4C9275}"/>
          </ac:spMkLst>
        </pc:spChg>
        <pc:spChg chg="mod">
          <ac:chgData name="eldert@eldert.net" userId="fbe95aa6-f670-4838-bac7-c94df5e74cff" providerId="ADAL" clId="{2AD3765C-7593-4D29-BEC0-B92EC874CEB0}" dt="2022-07-29T01:28:20.669" v="2969" actId="1076"/>
          <ac:spMkLst>
            <pc:docMk/>
            <pc:sldMk cId="1021948971" sldId="490"/>
            <ac:spMk id="30" creationId="{3EE6D484-D2FD-F584-2C13-39F21DF3154C}"/>
          </ac:spMkLst>
        </pc:spChg>
        <pc:grpChg chg="add del mod">
          <ac:chgData name="eldert@eldert.net" userId="fbe95aa6-f670-4838-bac7-c94df5e74cff" providerId="ADAL" clId="{2AD3765C-7593-4D29-BEC0-B92EC874CEB0}" dt="2022-07-29T01:28:20.353" v="2967" actId="478"/>
          <ac:grpSpMkLst>
            <pc:docMk/>
            <pc:sldMk cId="1021948971" sldId="490"/>
            <ac:grpSpMk id="3" creationId="{B6D48A3C-71B4-347B-1738-A3D89DD2248E}"/>
          </ac:grpSpMkLst>
        </pc:grpChg>
        <pc:grpChg chg="add del">
          <ac:chgData name="eldert@eldert.net" userId="fbe95aa6-f670-4838-bac7-c94df5e74cff" providerId="ADAL" clId="{2AD3765C-7593-4D29-BEC0-B92EC874CEB0}" dt="2022-07-29T01:28:20.353" v="2967" actId="478"/>
          <ac:grpSpMkLst>
            <pc:docMk/>
            <pc:sldMk cId="1021948971" sldId="490"/>
            <ac:grpSpMk id="9" creationId="{DD22BD1A-0826-4F66-E852-471469E0C679}"/>
          </ac:grpSpMkLst>
        </pc:grpChg>
        <pc:grpChg chg="add del mod">
          <ac:chgData name="eldert@eldert.net" userId="fbe95aa6-f670-4838-bac7-c94df5e74cff" providerId="ADAL" clId="{2AD3765C-7593-4D29-BEC0-B92EC874CEB0}" dt="2022-07-29T01:28:20.522" v="2968"/>
          <ac:grpSpMkLst>
            <pc:docMk/>
            <pc:sldMk cId="1021948971" sldId="490"/>
            <ac:grpSpMk id="25" creationId="{353A378F-4B49-AC80-A682-236EFF6843B5}"/>
          </ac:grpSpMkLst>
        </pc:grpChg>
        <pc:grpChg chg="add del mod">
          <ac:chgData name="eldert@eldert.net" userId="fbe95aa6-f670-4838-bac7-c94df5e74cff" providerId="ADAL" clId="{2AD3765C-7593-4D29-BEC0-B92EC874CEB0}" dt="2022-07-29T01:28:20.669" v="2969" actId="1076"/>
          <ac:grpSpMkLst>
            <pc:docMk/>
            <pc:sldMk cId="1021948971" sldId="490"/>
            <ac:grpSpMk id="28" creationId="{B30DBBAA-5F9D-C2B3-F047-67369D7DAB52}"/>
          </ac:grpSpMkLst>
        </pc:grpChg>
        <pc:picChg chg="mod">
          <ac:chgData name="eldert@eldert.net" userId="fbe95aa6-f670-4838-bac7-c94df5e74cff" providerId="ADAL" clId="{2AD3765C-7593-4D29-BEC0-B92EC874CEB0}" dt="2022-07-29T01:02:48.550" v="2729" actId="1076"/>
          <ac:picMkLst>
            <pc:docMk/>
            <pc:sldMk cId="1021948971" sldId="490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21:05.987" v="2862" actId="478"/>
          <ac:picMkLst>
            <pc:docMk/>
            <pc:sldMk cId="1021948971" sldId="490"/>
            <ac:picMk id="14" creationId="{A43B63D0-8A4E-AC81-06B6-BCF55BEB1CE1}"/>
          </ac:picMkLst>
        </pc:picChg>
        <pc:picChg chg="add ord">
          <ac:chgData name="eldert@eldert.net" userId="fbe95aa6-f670-4838-bac7-c94df5e74cff" providerId="ADAL" clId="{2AD3765C-7593-4D29-BEC0-B92EC874CEB0}" dt="2022-07-29T01:21:09.528" v="2864" actId="167"/>
          <ac:picMkLst>
            <pc:docMk/>
            <pc:sldMk cId="1021948971" sldId="490"/>
            <ac:picMk id="18" creationId="{C69F7D22-E7CF-5B32-1E00-859EFFE88033}"/>
          </ac:picMkLst>
        </pc:picChg>
        <pc:picChg chg="del">
          <ac:chgData name="eldert@eldert.net" userId="fbe95aa6-f670-4838-bac7-c94df5e74cff" providerId="ADAL" clId="{2AD3765C-7593-4D29-BEC0-B92EC874CEB0}" dt="2022-07-29T01:21:05.987" v="2862" actId="478"/>
          <ac:picMkLst>
            <pc:docMk/>
            <pc:sldMk cId="1021948971" sldId="490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27:59.111" v="2960"/>
          <ac:picMkLst>
            <pc:docMk/>
            <pc:sldMk cId="1021948971" sldId="490"/>
            <ac:picMk id="26" creationId="{5E367A96-B5DF-783D-574D-14EE45D9612C}"/>
          </ac:picMkLst>
        </pc:picChg>
        <pc:picChg chg="mod">
          <ac:chgData name="eldert@eldert.net" userId="fbe95aa6-f670-4838-bac7-c94df5e74cff" providerId="ADAL" clId="{2AD3765C-7593-4D29-BEC0-B92EC874CEB0}" dt="2022-07-29T01:28:20.669" v="2969" actId="1076"/>
          <ac:picMkLst>
            <pc:docMk/>
            <pc:sldMk cId="1021948971" sldId="490"/>
            <ac:picMk id="29" creationId="{308D98BF-122A-113C-677B-5CD53F85F868}"/>
          </ac:picMkLst>
        </pc:picChg>
        <pc:cxnChg chg="add mod ord">
          <ac:chgData name="eldert@eldert.net" userId="fbe95aa6-f670-4838-bac7-c94df5e74cff" providerId="ADAL" clId="{2AD3765C-7593-4D29-BEC0-B92EC874CEB0}" dt="2022-07-29T01:21:09.528" v="2864" actId="167"/>
          <ac:cxnSpMkLst>
            <pc:docMk/>
            <pc:sldMk cId="1021948971" sldId="490"/>
            <ac:cxnSpMk id="13" creationId="{57AE7927-F22F-CAEA-F193-983C91BE8F73}"/>
          </ac:cxnSpMkLst>
        </pc:cxnChg>
        <pc:cxnChg chg="del mod">
          <ac:chgData name="eldert@eldert.net" userId="fbe95aa6-f670-4838-bac7-c94df5e74cff" providerId="ADAL" clId="{2AD3765C-7593-4D29-BEC0-B92EC874CEB0}" dt="2022-07-29T01:21:05.987" v="2862" actId="478"/>
          <ac:cxnSpMkLst>
            <pc:docMk/>
            <pc:sldMk cId="1021948971" sldId="490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1:05.987" v="2862" actId="478"/>
          <ac:cxnSpMkLst>
            <pc:docMk/>
            <pc:sldMk cId="1021948971" sldId="490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1:09.528" v="2864" actId="167"/>
          <ac:cxnSpMkLst>
            <pc:docMk/>
            <pc:sldMk cId="1021948971" sldId="490"/>
            <ac:cxnSpMk id="23" creationId="{14A891FE-25F4-74AA-DD32-502065579D59}"/>
          </ac:cxnSpMkLst>
        </pc:cxnChg>
        <pc:cxnChg chg="del mod">
          <ac:chgData name="eldert@eldert.net" userId="fbe95aa6-f670-4838-bac7-c94df5e74cff" providerId="ADAL" clId="{2AD3765C-7593-4D29-BEC0-B92EC874CEB0}" dt="2022-07-29T01:21:05.987" v="2862" actId="478"/>
          <ac:cxnSpMkLst>
            <pc:docMk/>
            <pc:sldMk cId="1021948971" sldId="490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1:05.987" v="2862" actId="478"/>
          <ac:cxnSpMkLst>
            <pc:docMk/>
            <pc:sldMk cId="1021948971" sldId="490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55.031" v="5915"/>
        <pc:sldMkLst>
          <pc:docMk/>
          <pc:sldMk cId="268134442" sldId="49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8134442" sldId="49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8134442" sldId="491"/>
            <ac:spMk id="3" creationId="{FEBA1A0D-E22E-7EDA-A82A-0C5B269DCFB2}"/>
          </ac:spMkLst>
        </pc:spChg>
        <pc:spChg chg="add ord">
          <ac:chgData name="eldert@eldert.net" userId="fbe95aa6-f670-4838-bac7-c94df5e74cff" providerId="ADAL" clId="{2AD3765C-7593-4D29-BEC0-B92EC874CEB0}" dt="2022-07-29T01:21:23.041" v="2867" actId="167"/>
          <ac:spMkLst>
            <pc:docMk/>
            <pc:sldMk cId="268134442" sldId="491"/>
            <ac:spMk id="8" creationId="{C6E6DF2D-2445-DC18-D11F-CF943067B16C}"/>
          </ac:spMkLst>
        </pc:spChg>
        <pc:spChg chg="mod">
          <ac:chgData name="eldert@eldert.net" userId="fbe95aa6-f670-4838-bac7-c94df5e74cff" providerId="ADAL" clId="{2AD3765C-7593-4D29-BEC0-B92EC874CEB0}" dt="2022-07-29T01:04:03.756" v="2741" actId="1076"/>
          <ac:spMkLst>
            <pc:docMk/>
            <pc:sldMk cId="268134442" sldId="491"/>
            <ac:spMk id="11" creationId="{2CB70A61-1DCF-428E-EC5E-98879B9EC1CC}"/>
          </ac:spMkLst>
        </pc:spChg>
        <pc:spChg chg="del">
          <ac:chgData name="eldert@eldert.net" userId="fbe95aa6-f670-4838-bac7-c94df5e74cff" providerId="ADAL" clId="{2AD3765C-7593-4D29-BEC0-B92EC874CEB0}" dt="2022-07-29T01:21:19.253" v="2865" actId="478"/>
          <ac:spMkLst>
            <pc:docMk/>
            <pc:sldMk cId="268134442" sldId="491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8:40.978" v="2973" actId="1076"/>
          <ac:spMkLst>
            <pc:docMk/>
            <pc:sldMk cId="268134442" sldId="491"/>
            <ac:spMk id="27" creationId="{1B8B052C-DCD7-CB20-6839-51C3AF35B290}"/>
          </ac:spMkLst>
        </pc:spChg>
        <pc:spChg chg="mod">
          <ac:chgData name="eldert@eldert.net" userId="fbe95aa6-f670-4838-bac7-c94df5e74cff" providerId="ADAL" clId="{2AD3765C-7593-4D29-BEC0-B92EC874CEB0}" dt="2022-07-29T01:28:34.071" v="2972"/>
          <ac:spMkLst>
            <pc:docMk/>
            <pc:sldMk cId="268134442" sldId="491"/>
            <ac:spMk id="30" creationId="{D05E425D-CCC0-44FD-418E-7161BEB08683}"/>
          </ac:spMkLst>
        </pc:spChg>
        <pc:grpChg chg="del">
          <ac:chgData name="eldert@eldert.net" userId="fbe95aa6-f670-4838-bac7-c94df5e74cff" providerId="ADAL" clId="{2AD3765C-7593-4D29-BEC0-B92EC874CEB0}" dt="2022-07-29T01:28:33.357" v="2971" actId="478"/>
          <ac:grpSpMkLst>
            <pc:docMk/>
            <pc:sldMk cId="268134442" sldId="491"/>
            <ac:grpSpMk id="3" creationId="{B6D48A3C-71B4-347B-1738-A3D89DD2248E}"/>
          </ac:grpSpMkLst>
        </pc:grpChg>
        <pc:grpChg chg="del mod">
          <ac:chgData name="eldert@eldert.net" userId="fbe95aa6-f670-4838-bac7-c94df5e74cff" providerId="ADAL" clId="{2AD3765C-7593-4D29-BEC0-B92EC874CEB0}" dt="2022-07-29T01:28:33.357" v="2971" actId="478"/>
          <ac:grpSpMkLst>
            <pc:docMk/>
            <pc:sldMk cId="268134442" sldId="491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8:40.978" v="2973" actId="1076"/>
          <ac:grpSpMkLst>
            <pc:docMk/>
            <pc:sldMk cId="268134442" sldId="491"/>
            <ac:grpSpMk id="25" creationId="{BA750914-0AB1-4F95-EE37-10134008DC0A}"/>
          </ac:grpSpMkLst>
        </pc:grpChg>
        <pc:grpChg chg="add mod">
          <ac:chgData name="eldert@eldert.net" userId="fbe95aa6-f670-4838-bac7-c94df5e74cff" providerId="ADAL" clId="{2AD3765C-7593-4D29-BEC0-B92EC874CEB0}" dt="2022-07-29T01:28:34.071" v="2972"/>
          <ac:grpSpMkLst>
            <pc:docMk/>
            <pc:sldMk cId="268134442" sldId="491"/>
            <ac:grpSpMk id="28" creationId="{0DD7C880-F8B7-E637-61F8-2326C4A13461}"/>
          </ac:grpSpMkLst>
        </pc:grpChg>
        <pc:picChg chg="mod">
          <ac:chgData name="eldert@eldert.net" userId="fbe95aa6-f670-4838-bac7-c94df5e74cff" providerId="ADAL" clId="{2AD3765C-7593-4D29-BEC0-B92EC874CEB0}" dt="2022-07-29T01:04:03.756" v="2741" actId="1076"/>
          <ac:picMkLst>
            <pc:docMk/>
            <pc:sldMk cId="268134442" sldId="491"/>
            <ac:picMk id="10" creationId="{B5B61EE6-D674-116E-D2C3-A9B89515DF05}"/>
          </ac:picMkLst>
        </pc:picChg>
        <pc:picChg chg="add del">
          <ac:chgData name="eldert@eldert.net" userId="fbe95aa6-f670-4838-bac7-c94df5e74cff" providerId="ADAL" clId="{2AD3765C-7593-4D29-BEC0-B92EC874CEB0}" dt="2022-07-29T01:28:20.819" v="2970" actId="478"/>
          <ac:picMkLst>
            <pc:docMk/>
            <pc:sldMk cId="268134442" sldId="491"/>
            <ac:picMk id="14" creationId="{A43B63D0-8A4E-AC81-06B6-BCF55BEB1CE1}"/>
          </ac:picMkLst>
        </pc:picChg>
        <pc:picChg chg="add ord">
          <ac:chgData name="eldert@eldert.net" userId="fbe95aa6-f670-4838-bac7-c94df5e74cff" providerId="ADAL" clId="{2AD3765C-7593-4D29-BEC0-B92EC874CEB0}" dt="2022-07-29T01:21:23.041" v="2867" actId="167"/>
          <ac:picMkLst>
            <pc:docMk/>
            <pc:sldMk cId="268134442" sldId="491"/>
            <ac:picMk id="18" creationId="{90F40FC5-5933-249B-980E-06BA762F6B9D}"/>
          </ac:picMkLst>
        </pc:picChg>
        <pc:picChg chg="del">
          <ac:chgData name="eldert@eldert.net" userId="fbe95aa6-f670-4838-bac7-c94df5e74cff" providerId="ADAL" clId="{2AD3765C-7593-4D29-BEC0-B92EC874CEB0}" dt="2022-07-29T01:21:19.253" v="2865" actId="478"/>
          <ac:picMkLst>
            <pc:docMk/>
            <pc:sldMk cId="268134442" sldId="491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28:40.978" v="2973" actId="1076"/>
          <ac:picMkLst>
            <pc:docMk/>
            <pc:sldMk cId="268134442" sldId="491"/>
            <ac:picMk id="26" creationId="{07464250-CE45-F9C5-319A-63AD50BBD3BC}"/>
          </ac:picMkLst>
        </pc:picChg>
        <pc:picChg chg="mod">
          <ac:chgData name="eldert@eldert.net" userId="fbe95aa6-f670-4838-bac7-c94df5e74cff" providerId="ADAL" clId="{2AD3765C-7593-4D29-BEC0-B92EC874CEB0}" dt="2022-07-29T01:28:34.071" v="2972"/>
          <ac:picMkLst>
            <pc:docMk/>
            <pc:sldMk cId="268134442" sldId="491"/>
            <ac:picMk id="29" creationId="{894410ED-AF00-0E3C-B1B3-B202F42B9FE9}"/>
          </ac:picMkLst>
        </pc:picChg>
        <pc:cxnChg chg="add mod ord">
          <ac:chgData name="eldert@eldert.net" userId="fbe95aa6-f670-4838-bac7-c94df5e74cff" providerId="ADAL" clId="{2AD3765C-7593-4D29-BEC0-B92EC874CEB0}" dt="2022-07-29T01:21:23.041" v="2867" actId="167"/>
          <ac:cxnSpMkLst>
            <pc:docMk/>
            <pc:sldMk cId="268134442" sldId="491"/>
            <ac:cxnSpMk id="13" creationId="{D8373228-3E97-64FA-1303-BD6BC4C97312}"/>
          </ac:cxnSpMkLst>
        </pc:cxnChg>
        <pc:cxnChg chg="del mod">
          <ac:chgData name="eldert@eldert.net" userId="fbe95aa6-f670-4838-bac7-c94df5e74cff" providerId="ADAL" clId="{2AD3765C-7593-4D29-BEC0-B92EC874CEB0}" dt="2022-07-29T01:21:19.253" v="2865" actId="478"/>
          <ac:cxnSpMkLst>
            <pc:docMk/>
            <pc:sldMk cId="268134442" sldId="491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1:19.253" v="2865" actId="478"/>
          <ac:cxnSpMkLst>
            <pc:docMk/>
            <pc:sldMk cId="268134442" sldId="491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8:44.064" v="2974" actId="208"/>
          <ac:cxnSpMkLst>
            <pc:docMk/>
            <pc:sldMk cId="268134442" sldId="491"/>
            <ac:cxnSpMk id="23" creationId="{599212E9-A075-FB96-50B0-A3173DE42D6F}"/>
          </ac:cxnSpMkLst>
        </pc:cxnChg>
        <pc:cxnChg chg="del mod">
          <ac:chgData name="eldert@eldert.net" userId="fbe95aa6-f670-4838-bac7-c94df5e74cff" providerId="ADAL" clId="{2AD3765C-7593-4D29-BEC0-B92EC874CEB0}" dt="2022-07-29T01:21:19.253" v="2865" actId="478"/>
          <ac:cxnSpMkLst>
            <pc:docMk/>
            <pc:sldMk cId="268134442" sldId="491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1:19.253" v="2865" actId="478"/>
          <ac:cxnSpMkLst>
            <pc:docMk/>
            <pc:sldMk cId="268134442" sldId="491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57.944" v="5916"/>
        <pc:sldMkLst>
          <pc:docMk/>
          <pc:sldMk cId="763988714" sldId="49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63988714" sldId="49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63988714" sldId="492"/>
            <ac:spMk id="3" creationId="{4956BE7F-CA3B-757A-BEB8-4BC519257B5C}"/>
          </ac:spMkLst>
        </pc:spChg>
        <pc:spChg chg="mod">
          <ac:chgData name="eldert@eldert.net" userId="fbe95aa6-f670-4838-bac7-c94df5e74cff" providerId="ADAL" clId="{2AD3765C-7593-4D29-BEC0-B92EC874CEB0}" dt="2022-07-29T01:04:14.159" v="2743" actId="1076"/>
          <ac:spMkLst>
            <pc:docMk/>
            <pc:sldMk cId="763988714" sldId="492"/>
            <ac:spMk id="5" creationId="{C519B7B4-F19C-8AB1-A12D-093804976CED}"/>
          </ac:spMkLst>
        </pc:spChg>
        <pc:spChg chg="add ord">
          <ac:chgData name="eldert@eldert.net" userId="fbe95aa6-f670-4838-bac7-c94df5e74cff" providerId="ADAL" clId="{2AD3765C-7593-4D29-BEC0-B92EC874CEB0}" dt="2022-07-29T01:21:36.545" v="2870" actId="167"/>
          <ac:spMkLst>
            <pc:docMk/>
            <pc:sldMk cId="763988714" sldId="492"/>
            <ac:spMk id="8" creationId="{FEFE8392-0F57-D68F-F385-B5249097F37E}"/>
          </ac:spMkLst>
        </pc:spChg>
        <pc:spChg chg="del">
          <ac:chgData name="eldert@eldert.net" userId="fbe95aa6-f670-4838-bac7-c94df5e74cff" providerId="ADAL" clId="{2AD3765C-7593-4D29-BEC0-B92EC874CEB0}" dt="2022-07-29T01:21:30.991" v="2868" actId="478"/>
          <ac:spMkLst>
            <pc:docMk/>
            <pc:sldMk cId="763988714" sldId="492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8:54.523" v="2976"/>
          <ac:spMkLst>
            <pc:docMk/>
            <pc:sldMk cId="763988714" sldId="492"/>
            <ac:spMk id="27" creationId="{2B64F5F3-FCAC-186E-CCD6-8781FF601910}"/>
          </ac:spMkLst>
        </pc:spChg>
        <pc:spChg chg="mod">
          <ac:chgData name="eldert@eldert.net" userId="fbe95aa6-f670-4838-bac7-c94df5e74cff" providerId="ADAL" clId="{2AD3765C-7593-4D29-BEC0-B92EC874CEB0}" dt="2022-07-29T01:28:54.523" v="2976"/>
          <ac:spMkLst>
            <pc:docMk/>
            <pc:sldMk cId="763988714" sldId="492"/>
            <ac:spMk id="30" creationId="{BD5F9045-0CAB-6D0F-6816-E7B541402EB7}"/>
          </ac:spMkLst>
        </pc:spChg>
        <pc:grpChg chg="del mod">
          <ac:chgData name="eldert@eldert.net" userId="fbe95aa6-f670-4838-bac7-c94df5e74cff" providerId="ADAL" clId="{2AD3765C-7593-4D29-BEC0-B92EC874CEB0}" dt="2022-07-29T01:28:53.916" v="2975" actId="478"/>
          <ac:grpSpMkLst>
            <pc:docMk/>
            <pc:sldMk cId="763988714" sldId="492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28:53.916" v="2975" actId="478"/>
          <ac:grpSpMkLst>
            <pc:docMk/>
            <pc:sldMk cId="763988714" sldId="492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8:54.523" v="2976"/>
          <ac:grpSpMkLst>
            <pc:docMk/>
            <pc:sldMk cId="763988714" sldId="492"/>
            <ac:grpSpMk id="25" creationId="{F770A64D-A4EA-1B85-2912-C0D697F1DF7F}"/>
          </ac:grpSpMkLst>
        </pc:grpChg>
        <pc:grpChg chg="add mod">
          <ac:chgData name="eldert@eldert.net" userId="fbe95aa6-f670-4838-bac7-c94df5e74cff" providerId="ADAL" clId="{2AD3765C-7593-4D29-BEC0-B92EC874CEB0}" dt="2022-07-29T01:28:54.523" v="2976"/>
          <ac:grpSpMkLst>
            <pc:docMk/>
            <pc:sldMk cId="763988714" sldId="492"/>
            <ac:grpSpMk id="28" creationId="{062A86A8-9B24-61F3-BD52-732DEB62AD2C}"/>
          </ac:grpSpMkLst>
        </pc:grpChg>
        <pc:picChg chg="mod">
          <ac:chgData name="eldert@eldert.net" userId="fbe95aa6-f670-4838-bac7-c94df5e74cff" providerId="ADAL" clId="{2AD3765C-7593-4D29-BEC0-B92EC874CEB0}" dt="2022-07-29T01:04:14.159" v="2743" actId="1076"/>
          <ac:picMkLst>
            <pc:docMk/>
            <pc:sldMk cId="763988714" sldId="492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21:30.991" v="2868" actId="478"/>
          <ac:picMkLst>
            <pc:docMk/>
            <pc:sldMk cId="763988714" sldId="492"/>
            <ac:picMk id="14" creationId="{A43B63D0-8A4E-AC81-06B6-BCF55BEB1CE1}"/>
          </ac:picMkLst>
        </pc:picChg>
        <pc:picChg chg="add">
          <ac:chgData name="eldert@eldert.net" userId="fbe95aa6-f670-4838-bac7-c94df5e74cff" providerId="ADAL" clId="{2AD3765C-7593-4D29-BEC0-B92EC874CEB0}" dt="2022-07-29T01:21:31.607" v="2869" actId="22"/>
          <ac:picMkLst>
            <pc:docMk/>
            <pc:sldMk cId="763988714" sldId="492"/>
            <ac:picMk id="18" creationId="{A56048DB-DB0F-826F-0B73-F5750ECE3ACD}"/>
          </ac:picMkLst>
        </pc:picChg>
        <pc:picChg chg="del">
          <ac:chgData name="eldert@eldert.net" userId="fbe95aa6-f670-4838-bac7-c94df5e74cff" providerId="ADAL" clId="{2AD3765C-7593-4D29-BEC0-B92EC874CEB0}" dt="2022-07-29T01:21:30.991" v="2868" actId="478"/>
          <ac:picMkLst>
            <pc:docMk/>
            <pc:sldMk cId="763988714" sldId="492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28:54.523" v="2976"/>
          <ac:picMkLst>
            <pc:docMk/>
            <pc:sldMk cId="763988714" sldId="492"/>
            <ac:picMk id="26" creationId="{2ED4D6B1-3023-E3BA-21CA-F60B7A55FB54}"/>
          </ac:picMkLst>
        </pc:picChg>
        <pc:picChg chg="mod">
          <ac:chgData name="eldert@eldert.net" userId="fbe95aa6-f670-4838-bac7-c94df5e74cff" providerId="ADAL" clId="{2AD3765C-7593-4D29-BEC0-B92EC874CEB0}" dt="2022-07-29T01:28:54.523" v="2976"/>
          <ac:picMkLst>
            <pc:docMk/>
            <pc:sldMk cId="763988714" sldId="492"/>
            <ac:picMk id="29" creationId="{C6E504F2-134E-C084-CF4C-31BE2BDA9F6B}"/>
          </ac:picMkLst>
        </pc:picChg>
        <pc:cxnChg chg="add mod">
          <ac:chgData name="eldert@eldert.net" userId="fbe95aa6-f670-4838-bac7-c94df5e74cff" providerId="ADAL" clId="{2AD3765C-7593-4D29-BEC0-B92EC874CEB0}" dt="2022-07-29T01:21:31.607" v="2869" actId="22"/>
          <ac:cxnSpMkLst>
            <pc:docMk/>
            <pc:sldMk cId="763988714" sldId="492"/>
            <ac:cxnSpMk id="13" creationId="{02B783BA-D0EF-998A-9624-F07E791A4BCE}"/>
          </ac:cxnSpMkLst>
        </pc:cxnChg>
        <pc:cxnChg chg="del mod">
          <ac:chgData name="eldert@eldert.net" userId="fbe95aa6-f670-4838-bac7-c94df5e74cff" providerId="ADAL" clId="{2AD3765C-7593-4D29-BEC0-B92EC874CEB0}" dt="2022-07-29T01:21:30.991" v="2868" actId="478"/>
          <ac:cxnSpMkLst>
            <pc:docMk/>
            <pc:sldMk cId="763988714" sldId="492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1:30.991" v="2868" actId="478"/>
          <ac:cxnSpMkLst>
            <pc:docMk/>
            <pc:sldMk cId="763988714" sldId="492"/>
            <ac:cxnSpMk id="22" creationId="{7221E13F-6822-A343-F524-55FF2404B9B9}"/>
          </ac:cxnSpMkLst>
        </pc:cxnChg>
        <pc:cxnChg chg="add mod">
          <ac:chgData name="eldert@eldert.net" userId="fbe95aa6-f670-4838-bac7-c94df5e74cff" providerId="ADAL" clId="{2AD3765C-7593-4D29-BEC0-B92EC874CEB0}" dt="2022-07-29T01:21:31.607" v="2869" actId="22"/>
          <ac:cxnSpMkLst>
            <pc:docMk/>
            <pc:sldMk cId="763988714" sldId="492"/>
            <ac:cxnSpMk id="23" creationId="{A28DE3AF-DFD6-CAED-1285-E482B3209434}"/>
          </ac:cxnSpMkLst>
        </pc:cxnChg>
        <pc:cxnChg chg="del mod">
          <ac:chgData name="eldert@eldert.net" userId="fbe95aa6-f670-4838-bac7-c94df5e74cff" providerId="ADAL" clId="{2AD3765C-7593-4D29-BEC0-B92EC874CEB0}" dt="2022-07-29T01:21:30.991" v="2868" actId="478"/>
          <ac:cxnSpMkLst>
            <pc:docMk/>
            <pc:sldMk cId="763988714" sldId="492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1:30.991" v="2868" actId="478"/>
          <ac:cxnSpMkLst>
            <pc:docMk/>
            <pc:sldMk cId="763988714" sldId="492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85836618" sldId="49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85836618" sldId="49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85836618" sldId="493"/>
            <ac:spMk id="3" creationId="{7B7EF340-21DF-B663-79D8-A9E783408A2B}"/>
          </ac:spMkLst>
        </pc:spChg>
        <pc:spChg chg="mod">
          <ac:chgData name="eldert@eldert.net" userId="fbe95aa6-f670-4838-bac7-c94df5e74cff" providerId="ADAL" clId="{2AD3765C-7593-4D29-BEC0-B92EC874CEB0}" dt="2022-07-29T01:04:49.338" v="2747" actId="1076"/>
          <ac:spMkLst>
            <pc:docMk/>
            <pc:sldMk cId="1085836618" sldId="493"/>
            <ac:spMk id="12" creationId="{76FDC26A-3EED-067C-9CCC-03383D20EB9B}"/>
          </ac:spMkLst>
        </pc:spChg>
        <pc:spChg chg="add ord">
          <ac:chgData name="eldert@eldert.net" userId="fbe95aa6-f670-4838-bac7-c94df5e74cff" providerId="ADAL" clId="{2AD3765C-7593-4D29-BEC0-B92EC874CEB0}" dt="2022-07-29T01:21:49.760" v="2875" actId="167"/>
          <ac:spMkLst>
            <pc:docMk/>
            <pc:sldMk cId="1085836618" sldId="493"/>
            <ac:spMk id="16" creationId="{71F4C1D2-6E90-DB15-8C2B-06D0C831E564}"/>
          </ac:spMkLst>
        </pc:spChg>
        <pc:spChg chg="del mod">
          <ac:chgData name="eldert@eldert.net" userId="fbe95aa6-f670-4838-bac7-c94df5e74cff" providerId="ADAL" clId="{2AD3765C-7593-4D29-BEC0-B92EC874CEB0}" dt="2022-07-29T01:21:46.276" v="2873" actId="478"/>
          <ac:spMkLst>
            <pc:docMk/>
            <pc:sldMk cId="1085836618" sldId="493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9:19.892" v="2978"/>
          <ac:spMkLst>
            <pc:docMk/>
            <pc:sldMk cId="1085836618" sldId="493"/>
            <ac:spMk id="30" creationId="{EE9412C2-24E3-702D-6B2C-DB183B4A0057}"/>
          </ac:spMkLst>
        </pc:spChg>
        <pc:spChg chg="mod">
          <ac:chgData name="eldert@eldert.net" userId="fbe95aa6-f670-4838-bac7-c94df5e74cff" providerId="ADAL" clId="{2AD3765C-7593-4D29-BEC0-B92EC874CEB0}" dt="2022-07-29T01:29:19.892" v="2978"/>
          <ac:spMkLst>
            <pc:docMk/>
            <pc:sldMk cId="1085836618" sldId="493"/>
            <ac:spMk id="33" creationId="{14A21E83-C68E-C107-6A02-1774011931D6}"/>
          </ac:spMkLst>
        </pc:spChg>
        <pc:grpChg chg="del">
          <ac:chgData name="eldert@eldert.net" userId="fbe95aa6-f670-4838-bac7-c94df5e74cff" providerId="ADAL" clId="{2AD3765C-7593-4D29-BEC0-B92EC874CEB0}" dt="2022-07-29T01:29:19.335" v="2977" actId="478"/>
          <ac:grpSpMkLst>
            <pc:docMk/>
            <pc:sldMk cId="1085836618" sldId="493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1:04:49.338" v="2747" actId="1076"/>
          <ac:grpSpMkLst>
            <pc:docMk/>
            <pc:sldMk cId="1085836618" sldId="493"/>
            <ac:grpSpMk id="6" creationId="{355E6D73-BE69-2F3E-DF91-60EED45EC2E6}"/>
          </ac:grpSpMkLst>
        </pc:grpChg>
        <pc:grpChg chg="del">
          <ac:chgData name="eldert@eldert.net" userId="fbe95aa6-f670-4838-bac7-c94df5e74cff" providerId="ADAL" clId="{2AD3765C-7593-4D29-BEC0-B92EC874CEB0}" dt="2022-07-29T01:29:19.335" v="2977" actId="478"/>
          <ac:grpSpMkLst>
            <pc:docMk/>
            <pc:sldMk cId="1085836618" sldId="493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9:19.892" v="2978"/>
          <ac:grpSpMkLst>
            <pc:docMk/>
            <pc:sldMk cId="1085836618" sldId="493"/>
            <ac:grpSpMk id="28" creationId="{1F8470AB-F7A5-74A9-CF1D-50C7E5826D62}"/>
          </ac:grpSpMkLst>
        </pc:grpChg>
        <pc:grpChg chg="add mod">
          <ac:chgData name="eldert@eldert.net" userId="fbe95aa6-f670-4838-bac7-c94df5e74cff" providerId="ADAL" clId="{2AD3765C-7593-4D29-BEC0-B92EC874CEB0}" dt="2022-07-29T01:29:19.892" v="2978"/>
          <ac:grpSpMkLst>
            <pc:docMk/>
            <pc:sldMk cId="1085836618" sldId="493"/>
            <ac:grpSpMk id="31" creationId="{0A158084-B9D3-1E96-22EF-D59CCAC5B2BA}"/>
          </ac:grpSpMkLst>
        </pc:grpChg>
        <pc:picChg chg="mod">
          <ac:chgData name="eldert@eldert.net" userId="fbe95aa6-f670-4838-bac7-c94df5e74cff" providerId="ADAL" clId="{2AD3765C-7593-4D29-BEC0-B92EC874CEB0}" dt="2022-07-29T01:04:49.338" v="2747" actId="1076"/>
          <ac:picMkLst>
            <pc:docMk/>
            <pc:sldMk cId="1085836618" sldId="493"/>
            <ac:picMk id="8" creationId="{44FB0C02-86C6-B736-8D62-D03F2E2C540D}"/>
          </ac:picMkLst>
        </pc:picChg>
        <pc:picChg chg="del">
          <ac:chgData name="eldert@eldert.net" userId="fbe95aa6-f670-4838-bac7-c94df5e74cff" providerId="ADAL" clId="{2AD3765C-7593-4D29-BEC0-B92EC874CEB0}" dt="2022-07-29T01:21:46.276" v="2873" actId="478"/>
          <ac:picMkLst>
            <pc:docMk/>
            <pc:sldMk cId="1085836618" sldId="493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1:46.276" v="2873" actId="478"/>
          <ac:picMkLst>
            <pc:docMk/>
            <pc:sldMk cId="1085836618" sldId="493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1:49.760" v="2875" actId="167"/>
          <ac:picMkLst>
            <pc:docMk/>
            <pc:sldMk cId="1085836618" sldId="493"/>
            <ac:picMk id="25" creationId="{3401D3C8-6604-D78B-B3CF-9DC56F9E8B3B}"/>
          </ac:picMkLst>
        </pc:picChg>
        <pc:picChg chg="mod">
          <ac:chgData name="eldert@eldert.net" userId="fbe95aa6-f670-4838-bac7-c94df5e74cff" providerId="ADAL" clId="{2AD3765C-7593-4D29-BEC0-B92EC874CEB0}" dt="2022-07-29T01:29:19.892" v="2978"/>
          <ac:picMkLst>
            <pc:docMk/>
            <pc:sldMk cId="1085836618" sldId="493"/>
            <ac:picMk id="29" creationId="{E950DB8D-CB27-6C4B-12BE-6A47EC98A486}"/>
          </ac:picMkLst>
        </pc:picChg>
        <pc:picChg chg="mod">
          <ac:chgData name="eldert@eldert.net" userId="fbe95aa6-f670-4838-bac7-c94df5e74cff" providerId="ADAL" clId="{2AD3765C-7593-4D29-BEC0-B92EC874CEB0}" dt="2022-07-29T01:29:19.892" v="2978"/>
          <ac:picMkLst>
            <pc:docMk/>
            <pc:sldMk cId="1085836618" sldId="493"/>
            <ac:picMk id="32" creationId="{6639A743-AEDA-8641-7009-D8D4FF741BC7}"/>
          </ac:picMkLst>
        </pc:picChg>
        <pc:cxnChg chg="del mod">
          <ac:chgData name="eldert@eldert.net" userId="fbe95aa6-f670-4838-bac7-c94df5e74cff" providerId="ADAL" clId="{2AD3765C-7593-4D29-BEC0-B92EC874CEB0}" dt="2022-07-29T01:21:46.276" v="2873" actId="478"/>
          <ac:cxnSpMkLst>
            <pc:docMk/>
            <pc:sldMk cId="1085836618" sldId="493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1:49.760" v="2875" actId="167"/>
          <ac:cxnSpMkLst>
            <pc:docMk/>
            <pc:sldMk cId="1085836618" sldId="493"/>
            <ac:cxnSpMk id="21" creationId="{5A257C55-C726-B0AF-0779-82196592DF84}"/>
          </ac:cxnSpMkLst>
        </pc:cxnChg>
        <pc:cxnChg chg="mod">
          <ac:chgData name="eldert@eldert.net" userId="fbe95aa6-f670-4838-bac7-c94df5e74cff" providerId="ADAL" clId="{2AD3765C-7593-4D29-BEC0-B92EC874CEB0}" dt="2022-07-29T01:21:46.276" v="2873" actId="478"/>
          <ac:cxnSpMkLst>
            <pc:docMk/>
            <pc:sldMk cId="1085836618" sldId="493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1:46.276" v="2873" actId="478"/>
          <ac:cxnSpMkLst>
            <pc:docMk/>
            <pc:sldMk cId="1085836618" sldId="493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1:49.760" v="2875" actId="167"/>
          <ac:cxnSpMkLst>
            <pc:docMk/>
            <pc:sldMk cId="1085836618" sldId="493"/>
            <ac:cxnSpMk id="27" creationId="{E0B65164-8985-06C9-926F-F8D2D972BC65}"/>
          </ac:cxnSpMkLst>
        </pc:cxnChg>
        <pc:cxnChg chg="del mod">
          <ac:chgData name="eldert@eldert.net" userId="fbe95aa6-f670-4838-bac7-c94df5e74cff" providerId="ADAL" clId="{2AD3765C-7593-4D29-BEC0-B92EC874CEB0}" dt="2022-07-29T01:21:46.276" v="2873" actId="478"/>
          <ac:cxnSpMkLst>
            <pc:docMk/>
            <pc:sldMk cId="1085836618" sldId="493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03.243" v="5917"/>
        <pc:sldMkLst>
          <pc:docMk/>
          <pc:sldMk cId="2502017508" sldId="49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02017508" sldId="49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02017508" sldId="494"/>
            <ac:spMk id="3" creationId="{B59BEECA-A51B-205F-092B-6F2249CB7119}"/>
          </ac:spMkLst>
        </pc:spChg>
        <pc:spChg chg="mod">
          <ac:chgData name="eldert@eldert.net" userId="fbe95aa6-f670-4838-bac7-c94df5e74cff" providerId="ADAL" clId="{2AD3765C-7593-4D29-BEC0-B92EC874CEB0}" dt="2022-07-29T01:05:02.347" v="2749" actId="1076"/>
          <ac:spMkLst>
            <pc:docMk/>
            <pc:sldMk cId="2502017508" sldId="494"/>
            <ac:spMk id="12" creationId="{76FDC26A-3EED-067C-9CCC-03383D20EB9B}"/>
          </ac:spMkLst>
        </pc:spChg>
        <pc:spChg chg="add ord">
          <ac:chgData name="eldert@eldert.net" userId="fbe95aa6-f670-4838-bac7-c94df5e74cff" providerId="ADAL" clId="{2AD3765C-7593-4D29-BEC0-B92EC874CEB0}" dt="2022-07-29T01:21:59.967" v="2878" actId="167"/>
          <ac:spMkLst>
            <pc:docMk/>
            <pc:sldMk cId="2502017508" sldId="494"/>
            <ac:spMk id="16" creationId="{AE520D39-0F34-C8D5-D67D-E479BBE6C446}"/>
          </ac:spMkLst>
        </pc:spChg>
        <pc:spChg chg="del">
          <ac:chgData name="eldert@eldert.net" userId="fbe95aa6-f670-4838-bac7-c94df5e74cff" providerId="ADAL" clId="{2AD3765C-7593-4D29-BEC0-B92EC874CEB0}" dt="2022-07-29T01:21:57.225" v="2876" actId="478"/>
          <ac:spMkLst>
            <pc:docMk/>
            <pc:sldMk cId="2502017508" sldId="494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9:29.518" v="2980"/>
          <ac:spMkLst>
            <pc:docMk/>
            <pc:sldMk cId="2502017508" sldId="494"/>
            <ac:spMk id="30" creationId="{5EC38FC2-E5C5-7E07-7B4D-3A7AF8D1E690}"/>
          </ac:spMkLst>
        </pc:spChg>
        <pc:spChg chg="mod">
          <ac:chgData name="eldert@eldert.net" userId="fbe95aa6-f670-4838-bac7-c94df5e74cff" providerId="ADAL" clId="{2AD3765C-7593-4D29-BEC0-B92EC874CEB0}" dt="2022-07-29T01:29:29.518" v="2980"/>
          <ac:spMkLst>
            <pc:docMk/>
            <pc:sldMk cId="2502017508" sldId="494"/>
            <ac:spMk id="33" creationId="{8F192331-136D-90D6-7F2F-98AE57F8787E}"/>
          </ac:spMkLst>
        </pc:spChg>
        <pc:grpChg chg="del">
          <ac:chgData name="eldert@eldert.net" userId="fbe95aa6-f670-4838-bac7-c94df5e74cff" providerId="ADAL" clId="{2AD3765C-7593-4D29-BEC0-B92EC874CEB0}" dt="2022-07-29T01:29:28.869" v="2979" actId="478"/>
          <ac:grpSpMkLst>
            <pc:docMk/>
            <pc:sldMk cId="2502017508" sldId="494"/>
            <ac:grpSpMk id="3" creationId="{B6D48A3C-71B4-347B-1738-A3D89DD2248E}"/>
          </ac:grpSpMkLst>
        </pc:grpChg>
        <pc:grpChg chg="mod">
          <ac:chgData name="eldert@eldert.net" userId="fbe95aa6-f670-4838-bac7-c94df5e74cff" providerId="ADAL" clId="{2AD3765C-7593-4D29-BEC0-B92EC874CEB0}" dt="2022-07-29T01:05:02.347" v="2749" actId="1076"/>
          <ac:grpSpMkLst>
            <pc:docMk/>
            <pc:sldMk cId="2502017508" sldId="494"/>
            <ac:grpSpMk id="6" creationId="{355E6D73-BE69-2F3E-DF91-60EED45EC2E6}"/>
          </ac:grpSpMkLst>
        </pc:grpChg>
        <pc:grpChg chg="del">
          <ac:chgData name="eldert@eldert.net" userId="fbe95aa6-f670-4838-bac7-c94df5e74cff" providerId="ADAL" clId="{2AD3765C-7593-4D29-BEC0-B92EC874CEB0}" dt="2022-07-29T01:29:28.869" v="2979" actId="478"/>
          <ac:grpSpMkLst>
            <pc:docMk/>
            <pc:sldMk cId="2502017508" sldId="494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9:29.518" v="2980"/>
          <ac:grpSpMkLst>
            <pc:docMk/>
            <pc:sldMk cId="2502017508" sldId="494"/>
            <ac:grpSpMk id="28" creationId="{4776B616-F2E7-782C-7790-1D5E9A86A210}"/>
          </ac:grpSpMkLst>
        </pc:grpChg>
        <pc:grpChg chg="add mod">
          <ac:chgData name="eldert@eldert.net" userId="fbe95aa6-f670-4838-bac7-c94df5e74cff" providerId="ADAL" clId="{2AD3765C-7593-4D29-BEC0-B92EC874CEB0}" dt="2022-07-29T01:29:29.518" v="2980"/>
          <ac:grpSpMkLst>
            <pc:docMk/>
            <pc:sldMk cId="2502017508" sldId="494"/>
            <ac:grpSpMk id="31" creationId="{5A36AC61-B2A4-83B1-7168-378B369895EB}"/>
          </ac:grpSpMkLst>
        </pc:grpChg>
        <pc:picChg chg="mod">
          <ac:chgData name="eldert@eldert.net" userId="fbe95aa6-f670-4838-bac7-c94df5e74cff" providerId="ADAL" clId="{2AD3765C-7593-4D29-BEC0-B92EC874CEB0}" dt="2022-07-29T01:05:02.347" v="2749" actId="1076"/>
          <ac:picMkLst>
            <pc:docMk/>
            <pc:sldMk cId="2502017508" sldId="494"/>
            <ac:picMk id="8" creationId="{44FB0C02-86C6-B736-8D62-D03F2E2C540D}"/>
          </ac:picMkLst>
        </pc:picChg>
        <pc:picChg chg="del">
          <ac:chgData name="eldert@eldert.net" userId="fbe95aa6-f670-4838-bac7-c94df5e74cff" providerId="ADAL" clId="{2AD3765C-7593-4D29-BEC0-B92EC874CEB0}" dt="2022-07-29T01:21:57.225" v="2876" actId="478"/>
          <ac:picMkLst>
            <pc:docMk/>
            <pc:sldMk cId="2502017508" sldId="494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1:57.225" v="2876" actId="478"/>
          <ac:picMkLst>
            <pc:docMk/>
            <pc:sldMk cId="2502017508" sldId="494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1:59.967" v="2878" actId="167"/>
          <ac:picMkLst>
            <pc:docMk/>
            <pc:sldMk cId="2502017508" sldId="494"/>
            <ac:picMk id="25" creationId="{E74FFE10-03BE-99E8-0216-31518FED964B}"/>
          </ac:picMkLst>
        </pc:picChg>
        <pc:picChg chg="mod">
          <ac:chgData name="eldert@eldert.net" userId="fbe95aa6-f670-4838-bac7-c94df5e74cff" providerId="ADAL" clId="{2AD3765C-7593-4D29-BEC0-B92EC874CEB0}" dt="2022-07-29T01:29:29.518" v="2980"/>
          <ac:picMkLst>
            <pc:docMk/>
            <pc:sldMk cId="2502017508" sldId="494"/>
            <ac:picMk id="29" creationId="{CF236657-4319-0F51-5DBC-B98A221287F8}"/>
          </ac:picMkLst>
        </pc:picChg>
        <pc:picChg chg="mod">
          <ac:chgData name="eldert@eldert.net" userId="fbe95aa6-f670-4838-bac7-c94df5e74cff" providerId="ADAL" clId="{2AD3765C-7593-4D29-BEC0-B92EC874CEB0}" dt="2022-07-29T01:29:29.518" v="2980"/>
          <ac:picMkLst>
            <pc:docMk/>
            <pc:sldMk cId="2502017508" sldId="494"/>
            <ac:picMk id="32" creationId="{88A05FFB-C835-E915-2D77-A1F0C27794F0}"/>
          </ac:picMkLst>
        </pc:picChg>
        <pc:cxnChg chg="del mod">
          <ac:chgData name="eldert@eldert.net" userId="fbe95aa6-f670-4838-bac7-c94df5e74cff" providerId="ADAL" clId="{2AD3765C-7593-4D29-BEC0-B92EC874CEB0}" dt="2022-07-29T01:21:57.225" v="2876" actId="478"/>
          <ac:cxnSpMkLst>
            <pc:docMk/>
            <pc:sldMk cId="2502017508" sldId="494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1:59.967" v="2878" actId="167"/>
          <ac:cxnSpMkLst>
            <pc:docMk/>
            <pc:sldMk cId="2502017508" sldId="494"/>
            <ac:cxnSpMk id="21" creationId="{9949CCEA-2B26-8CF5-751D-796618EF769B}"/>
          </ac:cxnSpMkLst>
        </pc:cxnChg>
        <pc:cxnChg chg="mod">
          <ac:chgData name="eldert@eldert.net" userId="fbe95aa6-f670-4838-bac7-c94df5e74cff" providerId="ADAL" clId="{2AD3765C-7593-4D29-BEC0-B92EC874CEB0}" dt="2022-07-29T01:21:57.225" v="2876" actId="478"/>
          <ac:cxnSpMkLst>
            <pc:docMk/>
            <pc:sldMk cId="2502017508" sldId="494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1:57.225" v="2876" actId="478"/>
          <ac:cxnSpMkLst>
            <pc:docMk/>
            <pc:sldMk cId="2502017508" sldId="494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1:59.967" v="2878" actId="167"/>
          <ac:cxnSpMkLst>
            <pc:docMk/>
            <pc:sldMk cId="2502017508" sldId="494"/>
            <ac:cxnSpMk id="27" creationId="{E569FC92-089A-F856-A0B5-A26B98756817}"/>
          </ac:cxnSpMkLst>
        </pc:cxnChg>
        <pc:cxnChg chg="del mod">
          <ac:chgData name="eldert@eldert.net" userId="fbe95aa6-f670-4838-bac7-c94df5e74cff" providerId="ADAL" clId="{2AD3765C-7593-4D29-BEC0-B92EC874CEB0}" dt="2022-07-29T01:21:57.225" v="2876" actId="478"/>
          <ac:cxnSpMkLst>
            <pc:docMk/>
            <pc:sldMk cId="2502017508" sldId="494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42567607" sldId="49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42567607" sldId="49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42567607" sldId="495"/>
            <ac:spMk id="3" creationId="{C4B0A011-020D-0888-C630-8CCBDAA72442}"/>
          </ac:spMkLst>
        </pc:spChg>
        <pc:spChg chg="add mod">
          <ac:chgData name="eldert@eldert.net" userId="fbe95aa6-f670-4838-bac7-c94df5e74cff" providerId="ADAL" clId="{2AD3765C-7593-4D29-BEC0-B92EC874CEB0}" dt="2022-07-29T01:05:36.907" v="2752" actId="1076"/>
          <ac:spMkLst>
            <pc:docMk/>
            <pc:sldMk cId="4042567607" sldId="495"/>
            <ac:spMk id="16" creationId="{D62DF20B-4E5D-1B9A-2A5E-4025A478AF9E}"/>
          </ac:spMkLst>
        </pc:spChg>
        <pc:spChg chg="del">
          <ac:chgData name="eldert@eldert.net" userId="fbe95aa6-f670-4838-bac7-c94df5e74cff" providerId="ADAL" clId="{2AD3765C-7593-4D29-BEC0-B92EC874CEB0}" dt="2022-07-29T01:22:08.085" v="2879" actId="478"/>
          <ac:spMkLst>
            <pc:docMk/>
            <pc:sldMk cId="4042567607" sldId="495"/>
            <ac:spMk id="19" creationId="{8EC1686D-21FD-E67B-A93F-86A5BCB17ADE}"/>
          </ac:spMkLst>
        </pc:spChg>
        <pc:spChg chg="add ord">
          <ac:chgData name="eldert@eldert.net" userId="fbe95aa6-f670-4838-bac7-c94df5e74cff" providerId="ADAL" clId="{2AD3765C-7593-4D29-BEC0-B92EC874CEB0}" dt="2022-07-29T01:22:12.553" v="2881" actId="167"/>
          <ac:spMkLst>
            <pc:docMk/>
            <pc:sldMk cId="4042567607" sldId="495"/>
            <ac:spMk id="21" creationId="{0833CF02-17B5-C11C-CDD9-46968BCDDB1F}"/>
          </ac:spMkLst>
        </pc:spChg>
        <pc:spChg chg="mod">
          <ac:chgData name="eldert@eldert.net" userId="fbe95aa6-f670-4838-bac7-c94df5e74cff" providerId="ADAL" clId="{2AD3765C-7593-4D29-BEC0-B92EC874CEB0}" dt="2022-07-29T01:29:37.713" v="2982"/>
          <ac:spMkLst>
            <pc:docMk/>
            <pc:sldMk cId="4042567607" sldId="495"/>
            <ac:spMk id="32" creationId="{82607027-0E98-A344-57FC-6DBEB96033B4}"/>
          </ac:spMkLst>
        </pc:spChg>
        <pc:spChg chg="mod">
          <ac:chgData name="eldert@eldert.net" userId="fbe95aa6-f670-4838-bac7-c94df5e74cff" providerId="ADAL" clId="{2AD3765C-7593-4D29-BEC0-B92EC874CEB0}" dt="2022-07-29T01:29:37.713" v="2982"/>
          <ac:spMkLst>
            <pc:docMk/>
            <pc:sldMk cId="4042567607" sldId="495"/>
            <ac:spMk id="35" creationId="{C5944F37-B2C8-7FF8-7C64-6ED7BF78F048}"/>
          </ac:spMkLst>
        </pc:spChg>
        <pc:grpChg chg="del">
          <ac:chgData name="eldert@eldert.net" userId="fbe95aa6-f670-4838-bac7-c94df5e74cff" providerId="ADAL" clId="{2AD3765C-7593-4D29-BEC0-B92EC874CEB0}" dt="2022-07-29T01:29:37.069" v="2981" actId="478"/>
          <ac:grpSpMkLst>
            <pc:docMk/>
            <pc:sldMk cId="4042567607" sldId="495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29:37.069" v="2981" actId="478"/>
          <ac:grpSpMkLst>
            <pc:docMk/>
            <pc:sldMk cId="4042567607" sldId="495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9:37.713" v="2982"/>
          <ac:grpSpMkLst>
            <pc:docMk/>
            <pc:sldMk cId="4042567607" sldId="495"/>
            <ac:grpSpMk id="30" creationId="{9739CB3C-5F4C-0A3E-AF0C-D569CE76DC0A}"/>
          </ac:grpSpMkLst>
        </pc:grpChg>
        <pc:grpChg chg="add mod">
          <ac:chgData name="eldert@eldert.net" userId="fbe95aa6-f670-4838-bac7-c94df5e74cff" providerId="ADAL" clId="{2AD3765C-7593-4D29-BEC0-B92EC874CEB0}" dt="2022-07-29T01:29:37.713" v="2982"/>
          <ac:grpSpMkLst>
            <pc:docMk/>
            <pc:sldMk cId="4042567607" sldId="495"/>
            <ac:grpSpMk id="33" creationId="{60E4CDF0-A5D2-D4DD-5F77-1372AFF324B9}"/>
          </ac:grpSpMkLst>
        </pc:grpChg>
        <pc:picChg chg="del">
          <ac:chgData name="eldert@eldert.net" userId="fbe95aa6-f670-4838-bac7-c94df5e74cff" providerId="ADAL" clId="{2AD3765C-7593-4D29-BEC0-B92EC874CEB0}" dt="2022-07-29T01:22:08.085" v="2879" actId="478"/>
          <ac:picMkLst>
            <pc:docMk/>
            <pc:sldMk cId="4042567607" sldId="495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2:08.085" v="2879" actId="478"/>
          <ac:picMkLst>
            <pc:docMk/>
            <pc:sldMk cId="4042567607" sldId="495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2:12.553" v="2881" actId="167"/>
          <ac:picMkLst>
            <pc:docMk/>
            <pc:sldMk cId="4042567607" sldId="495"/>
            <ac:picMk id="27" creationId="{CD54757A-3231-ABAE-A690-CBDB4004BAAF}"/>
          </ac:picMkLst>
        </pc:picChg>
        <pc:picChg chg="mod">
          <ac:chgData name="eldert@eldert.net" userId="fbe95aa6-f670-4838-bac7-c94df5e74cff" providerId="ADAL" clId="{2AD3765C-7593-4D29-BEC0-B92EC874CEB0}" dt="2022-07-29T01:29:37.713" v="2982"/>
          <ac:picMkLst>
            <pc:docMk/>
            <pc:sldMk cId="4042567607" sldId="495"/>
            <ac:picMk id="31" creationId="{59E8573C-E9F6-6FA1-848E-E4CEF8219E44}"/>
          </ac:picMkLst>
        </pc:picChg>
        <pc:picChg chg="mod">
          <ac:chgData name="eldert@eldert.net" userId="fbe95aa6-f670-4838-bac7-c94df5e74cff" providerId="ADAL" clId="{2AD3765C-7593-4D29-BEC0-B92EC874CEB0}" dt="2022-07-29T01:29:37.713" v="2982"/>
          <ac:picMkLst>
            <pc:docMk/>
            <pc:sldMk cId="4042567607" sldId="495"/>
            <ac:picMk id="34" creationId="{39CADE12-32EC-BAA4-26DF-936C8C2DB823}"/>
          </ac:picMkLst>
        </pc:picChg>
        <pc:cxnChg chg="del mod">
          <ac:chgData name="eldert@eldert.net" userId="fbe95aa6-f670-4838-bac7-c94df5e74cff" providerId="ADAL" clId="{2AD3765C-7593-4D29-BEC0-B92EC874CEB0}" dt="2022-07-29T01:22:08.085" v="2879" actId="478"/>
          <ac:cxnSpMkLst>
            <pc:docMk/>
            <pc:sldMk cId="4042567607" sldId="495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2:08.085" v="2879" actId="478"/>
          <ac:cxnSpMkLst>
            <pc:docMk/>
            <pc:sldMk cId="4042567607" sldId="495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2:08.085" v="2879" actId="478"/>
          <ac:cxnSpMkLst>
            <pc:docMk/>
            <pc:sldMk cId="4042567607" sldId="495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2:12.553" v="2881" actId="167"/>
          <ac:cxnSpMkLst>
            <pc:docMk/>
            <pc:sldMk cId="4042567607" sldId="495"/>
            <ac:cxnSpMk id="25" creationId="{3CFDF2C1-20EF-F3AE-21F6-8893865D4FD2}"/>
          </ac:cxnSpMkLst>
        </pc:cxnChg>
        <pc:cxnChg chg="add mod ord">
          <ac:chgData name="eldert@eldert.net" userId="fbe95aa6-f670-4838-bac7-c94df5e74cff" providerId="ADAL" clId="{2AD3765C-7593-4D29-BEC0-B92EC874CEB0}" dt="2022-07-29T01:22:12.553" v="2881" actId="167"/>
          <ac:cxnSpMkLst>
            <pc:docMk/>
            <pc:sldMk cId="4042567607" sldId="495"/>
            <ac:cxnSpMk id="29" creationId="{94F88D50-AA7F-C360-2959-79F761AAE03D}"/>
          </ac:cxnSpMkLst>
        </pc:cxnChg>
        <pc:cxnChg chg="del mod">
          <ac:chgData name="eldert@eldert.net" userId="fbe95aa6-f670-4838-bac7-c94df5e74cff" providerId="ADAL" clId="{2AD3765C-7593-4D29-BEC0-B92EC874CEB0}" dt="2022-07-29T01:22:08.085" v="2879" actId="478"/>
          <ac:cxnSpMkLst>
            <pc:docMk/>
            <pc:sldMk cId="4042567607" sldId="495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850546432" sldId="49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50546432" sldId="49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50546432" sldId="496"/>
            <ac:spMk id="3" creationId="{DB80B525-DB93-9EAE-02A4-B8E020AD058B}"/>
          </ac:spMkLst>
        </pc:spChg>
        <pc:spChg chg="del">
          <ac:chgData name="eldert@eldert.net" userId="fbe95aa6-f670-4838-bac7-c94df5e74cff" providerId="ADAL" clId="{2AD3765C-7593-4D29-BEC0-B92EC874CEB0}" dt="2022-07-29T01:05:45.785" v="2754" actId="478"/>
          <ac:spMkLst>
            <pc:docMk/>
            <pc:sldMk cId="3850546432" sldId="496"/>
            <ac:spMk id="16" creationId="{D62DF20B-4E5D-1B9A-2A5E-4025A478AF9E}"/>
          </ac:spMkLst>
        </pc:spChg>
        <pc:spChg chg="add ord">
          <ac:chgData name="eldert@eldert.net" userId="fbe95aa6-f670-4838-bac7-c94df5e74cff" providerId="ADAL" clId="{2AD3765C-7593-4D29-BEC0-B92EC874CEB0}" dt="2022-07-29T01:22:26.287" v="2884" actId="167"/>
          <ac:spMkLst>
            <pc:docMk/>
            <pc:sldMk cId="3850546432" sldId="496"/>
            <ac:spMk id="18" creationId="{AAE5F29F-2116-3D5C-9399-A83BD372D9A8}"/>
          </ac:spMkLst>
        </pc:spChg>
        <pc:spChg chg="del">
          <ac:chgData name="eldert@eldert.net" userId="fbe95aa6-f670-4838-bac7-c94df5e74cff" providerId="ADAL" clId="{2AD3765C-7593-4D29-BEC0-B92EC874CEB0}" dt="2022-07-29T01:22:22.393" v="2882" actId="478"/>
          <ac:spMkLst>
            <pc:docMk/>
            <pc:sldMk cId="3850546432" sldId="496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9:46.506" v="2984"/>
          <ac:spMkLst>
            <pc:docMk/>
            <pc:sldMk cId="3850546432" sldId="496"/>
            <ac:spMk id="31" creationId="{0F1663AD-92E8-5D99-27D4-723702A68DDF}"/>
          </ac:spMkLst>
        </pc:spChg>
        <pc:spChg chg="mod">
          <ac:chgData name="eldert@eldert.net" userId="fbe95aa6-f670-4838-bac7-c94df5e74cff" providerId="ADAL" clId="{2AD3765C-7593-4D29-BEC0-B92EC874CEB0}" dt="2022-07-29T01:29:46.506" v="2984"/>
          <ac:spMkLst>
            <pc:docMk/>
            <pc:sldMk cId="3850546432" sldId="496"/>
            <ac:spMk id="34" creationId="{919A6347-34E3-239E-DD77-BADD498D85FD}"/>
          </ac:spMkLst>
        </pc:spChg>
        <pc:grpChg chg="del">
          <ac:chgData name="eldert@eldert.net" userId="fbe95aa6-f670-4838-bac7-c94df5e74cff" providerId="ADAL" clId="{2AD3765C-7593-4D29-BEC0-B92EC874CEB0}" dt="2022-07-29T01:29:45.867" v="2983" actId="478"/>
          <ac:grpSpMkLst>
            <pc:docMk/>
            <pc:sldMk cId="3850546432" sldId="496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05:48.226" v="2755" actId="478"/>
          <ac:grpSpMkLst>
            <pc:docMk/>
            <pc:sldMk cId="3850546432" sldId="496"/>
            <ac:grpSpMk id="6" creationId="{355E6D73-BE69-2F3E-DF91-60EED45EC2E6}"/>
          </ac:grpSpMkLst>
        </pc:grpChg>
        <pc:grpChg chg="del">
          <ac:chgData name="eldert@eldert.net" userId="fbe95aa6-f670-4838-bac7-c94df5e74cff" providerId="ADAL" clId="{2AD3765C-7593-4D29-BEC0-B92EC874CEB0}" dt="2022-07-29T01:29:45.867" v="2983" actId="478"/>
          <ac:grpSpMkLst>
            <pc:docMk/>
            <pc:sldMk cId="3850546432" sldId="496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9:46.506" v="2984"/>
          <ac:grpSpMkLst>
            <pc:docMk/>
            <pc:sldMk cId="3850546432" sldId="496"/>
            <ac:grpSpMk id="29" creationId="{5F96EF7A-DCAF-4A16-E7E8-58D038442C66}"/>
          </ac:grpSpMkLst>
        </pc:grpChg>
        <pc:grpChg chg="add mod">
          <ac:chgData name="eldert@eldert.net" userId="fbe95aa6-f670-4838-bac7-c94df5e74cff" providerId="ADAL" clId="{2AD3765C-7593-4D29-BEC0-B92EC874CEB0}" dt="2022-07-29T01:29:46.506" v="2984"/>
          <ac:grpSpMkLst>
            <pc:docMk/>
            <pc:sldMk cId="3850546432" sldId="496"/>
            <ac:grpSpMk id="32" creationId="{E3EED5BC-317D-34A9-12EA-3C4B5EEE871D}"/>
          </ac:grpSpMkLst>
        </pc:grpChg>
        <pc:picChg chg="del">
          <ac:chgData name="eldert@eldert.net" userId="fbe95aa6-f670-4838-bac7-c94df5e74cff" providerId="ADAL" clId="{2AD3765C-7593-4D29-BEC0-B92EC874CEB0}" dt="2022-07-29T01:22:22.393" v="2882" actId="478"/>
          <ac:picMkLst>
            <pc:docMk/>
            <pc:sldMk cId="3850546432" sldId="496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2:22.393" v="2882" actId="478"/>
          <ac:picMkLst>
            <pc:docMk/>
            <pc:sldMk cId="3850546432" sldId="496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2:26.287" v="2884" actId="167"/>
          <ac:picMkLst>
            <pc:docMk/>
            <pc:sldMk cId="3850546432" sldId="496"/>
            <ac:picMk id="26" creationId="{83A64D95-126E-5167-F6B2-B1535F4F0A4A}"/>
          </ac:picMkLst>
        </pc:picChg>
        <pc:picChg chg="mod">
          <ac:chgData name="eldert@eldert.net" userId="fbe95aa6-f670-4838-bac7-c94df5e74cff" providerId="ADAL" clId="{2AD3765C-7593-4D29-BEC0-B92EC874CEB0}" dt="2022-07-29T01:29:46.506" v="2984"/>
          <ac:picMkLst>
            <pc:docMk/>
            <pc:sldMk cId="3850546432" sldId="496"/>
            <ac:picMk id="30" creationId="{2F616BF3-0592-3617-45D7-62831982DC98}"/>
          </ac:picMkLst>
        </pc:picChg>
        <pc:picChg chg="mod">
          <ac:chgData name="eldert@eldert.net" userId="fbe95aa6-f670-4838-bac7-c94df5e74cff" providerId="ADAL" clId="{2AD3765C-7593-4D29-BEC0-B92EC874CEB0}" dt="2022-07-29T01:29:46.506" v="2984"/>
          <ac:picMkLst>
            <pc:docMk/>
            <pc:sldMk cId="3850546432" sldId="496"/>
            <ac:picMk id="33" creationId="{00DBEDE6-096C-2F5F-0434-24C980326C7C}"/>
          </ac:picMkLst>
        </pc:picChg>
        <pc:cxnChg chg="del mod">
          <ac:chgData name="eldert@eldert.net" userId="fbe95aa6-f670-4838-bac7-c94df5e74cff" providerId="ADAL" clId="{2AD3765C-7593-4D29-BEC0-B92EC874CEB0}" dt="2022-07-29T01:22:22.393" v="2882" actId="478"/>
          <ac:cxnSpMkLst>
            <pc:docMk/>
            <pc:sldMk cId="3850546432" sldId="496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2:22.393" v="2882" actId="478"/>
          <ac:cxnSpMkLst>
            <pc:docMk/>
            <pc:sldMk cId="3850546432" sldId="496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2:26.287" v="2884" actId="167"/>
          <ac:cxnSpMkLst>
            <pc:docMk/>
            <pc:sldMk cId="3850546432" sldId="496"/>
            <ac:cxnSpMk id="23" creationId="{7A578CFC-D674-5AD8-D530-396507AB597B}"/>
          </ac:cxnSpMkLst>
        </pc:cxnChg>
        <pc:cxnChg chg="del mod">
          <ac:chgData name="eldert@eldert.net" userId="fbe95aa6-f670-4838-bac7-c94df5e74cff" providerId="ADAL" clId="{2AD3765C-7593-4D29-BEC0-B92EC874CEB0}" dt="2022-07-29T01:22:22.393" v="2882" actId="478"/>
          <ac:cxnSpMkLst>
            <pc:docMk/>
            <pc:sldMk cId="3850546432" sldId="496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2:26.287" v="2884" actId="167"/>
          <ac:cxnSpMkLst>
            <pc:docMk/>
            <pc:sldMk cId="3850546432" sldId="496"/>
            <ac:cxnSpMk id="28" creationId="{8396FB53-7A2B-1C51-ECB5-256722BD9986}"/>
          </ac:cxnSpMkLst>
        </pc:cxnChg>
        <pc:cxnChg chg="del mod">
          <ac:chgData name="eldert@eldert.net" userId="fbe95aa6-f670-4838-bac7-c94df5e74cff" providerId="ADAL" clId="{2AD3765C-7593-4D29-BEC0-B92EC874CEB0}" dt="2022-07-29T01:22:22.393" v="2882" actId="478"/>
          <ac:cxnSpMkLst>
            <pc:docMk/>
            <pc:sldMk cId="3850546432" sldId="496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78422120" sldId="49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8422120" sldId="49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8422120" sldId="497"/>
            <ac:spMk id="3" creationId="{9D62C756-9114-9688-1A06-3407128E1E46}"/>
          </ac:spMkLst>
        </pc:spChg>
        <pc:spChg chg="mod">
          <ac:chgData name="eldert@eldert.net" userId="fbe95aa6-f670-4838-bac7-c94df5e74cff" providerId="ADAL" clId="{2AD3765C-7593-4D29-BEC0-B92EC874CEB0}" dt="2022-07-29T01:06:20.422" v="2758" actId="1076"/>
          <ac:spMkLst>
            <pc:docMk/>
            <pc:sldMk cId="2078422120" sldId="497"/>
            <ac:spMk id="5" creationId="{C519B7B4-F19C-8AB1-A12D-093804976CED}"/>
          </ac:spMkLst>
        </pc:spChg>
        <pc:spChg chg="mod">
          <ac:chgData name="eldert@eldert.net" userId="fbe95aa6-f670-4838-bac7-c94df5e74cff" providerId="ADAL" clId="{2AD3765C-7593-4D29-BEC0-B92EC874CEB0}" dt="2022-07-29T01:06:27.706" v="2759" actId="1076"/>
          <ac:spMkLst>
            <pc:docMk/>
            <pc:sldMk cId="2078422120" sldId="497"/>
            <ac:spMk id="11" creationId="{2CB70A61-1DCF-428E-EC5E-98879B9EC1CC}"/>
          </ac:spMkLst>
        </pc:spChg>
        <pc:spChg chg="mod">
          <ac:chgData name="eldert@eldert.net" userId="fbe95aa6-f670-4838-bac7-c94df5e74cff" providerId="ADAL" clId="{2AD3765C-7593-4D29-BEC0-B92EC874CEB0}" dt="2022-07-29T01:06:37.340" v="2761" actId="1076"/>
          <ac:spMkLst>
            <pc:docMk/>
            <pc:sldMk cId="2078422120" sldId="497"/>
            <ac:spMk id="12" creationId="{D5BC8796-5A35-5267-4FB8-C04FC3D14E34}"/>
          </ac:spMkLst>
        </pc:spChg>
        <pc:spChg chg="add ord">
          <ac:chgData name="eldert@eldert.net" userId="fbe95aa6-f670-4838-bac7-c94df5e74cff" providerId="ADAL" clId="{2AD3765C-7593-4D29-BEC0-B92EC874CEB0}" dt="2022-07-29T01:22:39.084" v="2887" actId="167"/>
          <ac:spMkLst>
            <pc:docMk/>
            <pc:sldMk cId="2078422120" sldId="497"/>
            <ac:spMk id="16" creationId="{F35E184C-97A7-65DE-BA91-A8C39C9B10BE}"/>
          </ac:spMkLst>
        </pc:spChg>
        <pc:spChg chg="del">
          <ac:chgData name="eldert@eldert.net" userId="fbe95aa6-f670-4838-bac7-c94df5e74cff" providerId="ADAL" clId="{2AD3765C-7593-4D29-BEC0-B92EC874CEB0}" dt="2022-07-29T01:22:35.087" v="2885" actId="478"/>
          <ac:spMkLst>
            <pc:docMk/>
            <pc:sldMk cId="2078422120" sldId="497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0:20.754" v="3011" actId="1037"/>
          <ac:spMkLst>
            <pc:docMk/>
            <pc:sldMk cId="2078422120" sldId="497"/>
            <ac:spMk id="30" creationId="{F50B7927-CCDD-0588-D4D3-4DB5F84F5887}"/>
          </ac:spMkLst>
        </pc:spChg>
        <pc:spChg chg="mod">
          <ac:chgData name="eldert@eldert.net" userId="fbe95aa6-f670-4838-bac7-c94df5e74cff" providerId="ADAL" clId="{2AD3765C-7593-4D29-BEC0-B92EC874CEB0}" dt="2022-07-29T01:29:54.928" v="2986"/>
          <ac:spMkLst>
            <pc:docMk/>
            <pc:sldMk cId="2078422120" sldId="497"/>
            <ac:spMk id="33" creationId="{4E800293-8B4F-2F3F-2CFD-710BC21D6CCF}"/>
          </ac:spMkLst>
        </pc:spChg>
        <pc:spChg chg="mod">
          <ac:chgData name="eldert@eldert.net" userId="fbe95aa6-f670-4838-bac7-c94df5e74cff" providerId="ADAL" clId="{2AD3765C-7593-4D29-BEC0-B92EC874CEB0}" dt="2022-07-29T01:30:09.617" v="2988" actId="571"/>
          <ac:spMkLst>
            <pc:docMk/>
            <pc:sldMk cId="2078422120" sldId="497"/>
            <ac:spMk id="37" creationId="{58C52DF9-8778-3A7D-A15F-C361A8576610}"/>
          </ac:spMkLst>
        </pc:spChg>
        <pc:grpChg chg="del mod">
          <ac:chgData name="eldert@eldert.net" userId="fbe95aa6-f670-4838-bac7-c94df5e74cff" providerId="ADAL" clId="{2AD3765C-7593-4D29-BEC0-B92EC874CEB0}" dt="2022-07-29T01:29:54.276" v="2985" actId="478"/>
          <ac:grpSpMkLst>
            <pc:docMk/>
            <pc:sldMk cId="2078422120" sldId="497"/>
            <ac:grpSpMk id="3" creationId="{B6D48A3C-71B4-347B-1738-A3D89DD2248E}"/>
          </ac:grpSpMkLst>
        </pc:grpChg>
        <pc:grpChg chg="add del mod">
          <ac:chgData name="eldert@eldert.net" userId="fbe95aa6-f670-4838-bac7-c94df5e74cff" providerId="ADAL" clId="{2AD3765C-7593-4D29-BEC0-B92EC874CEB0}" dt="2022-07-29T01:29:54.276" v="2985" actId="478"/>
          <ac:grpSpMkLst>
            <pc:docMk/>
            <pc:sldMk cId="2078422120" sldId="497"/>
            <ac:grpSpMk id="6" creationId="{3AD244CB-0D8C-A8F9-8F03-F4F93A84C183}"/>
          </ac:grpSpMkLst>
        </pc:grpChg>
        <pc:grpChg chg="del mod">
          <ac:chgData name="eldert@eldert.net" userId="fbe95aa6-f670-4838-bac7-c94df5e74cff" providerId="ADAL" clId="{2AD3765C-7593-4D29-BEC0-B92EC874CEB0}" dt="2022-07-29T01:29:54.276" v="2985" actId="478"/>
          <ac:grpSpMkLst>
            <pc:docMk/>
            <pc:sldMk cId="2078422120" sldId="497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0:20.754" v="3011" actId="1037"/>
          <ac:grpSpMkLst>
            <pc:docMk/>
            <pc:sldMk cId="2078422120" sldId="497"/>
            <ac:grpSpMk id="28" creationId="{6D91B1EE-C321-814F-011B-B2AD5543AE63}"/>
          </ac:grpSpMkLst>
        </pc:grpChg>
        <pc:grpChg chg="add mod">
          <ac:chgData name="eldert@eldert.net" userId="fbe95aa6-f670-4838-bac7-c94df5e74cff" providerId="ADAL" clId="{2AD3765C-7593-4D29-BEC0-B92EC874CEB0}" dt="2022-07-29T01:29:54.928" v="2986"/>
          <ac:grpSpMkLst>
            <pc:docMk/>
            <pc:sldMk cId="2078422120" sldId="497"/>
            <ac:grpSpMk id="31" creationId="{3C6BC8F2-39DB-977E-1121-ADA14F36CCDC}"/>
          </ac:grpSpMkLst>
        </pc:grpChg>
        <pc:grpChg chg="add mod">
          <ac:chgData name="eldert@eldert.net" userId="fbe95aa6-f670-4838-bac7-c94df5e74cff" providerId="ADAL" clId="{2AD3765C-7593-4D29-BEC0-B92EC874CEB0}" dt="2022-07-29T01:30:09.617" v="2988" actId="571"/>
          <ac:grpSpMkLst>
            <pc:docMk/>
            <pc:sldMk cId="2078422120" sldId="497"/>
            <ac:grpSpMk id="34" creationId="{1BBA9575-8DA2-8127-3AE0-AF1635E752CF}"/>
          </ac:grpSpMkLst>
        </pc:grpChg>
        <pc:picChg chg="mod">
          <ac:chgData name="eldert@eldert.net" userId="fbe95aa6-f670-4838-bac7-c94df5e74cff" providerId="ADAL" clId="{2AD3765C-7593-4D29-BEC0-B92EC874CEB0}" dt="2022-07-29T01:06:20.422" v="2758" actId="1076"/>
          <ac:picMkLst>
            <pc:docMk/>
            <pc:sldMk cId="2078422120" sldId="497"/>
            <ac:picMk id="4" creationId="{44ADBB87-6667-9ABB-9385-3BDD46A5CD82}"/>
          </ac:picMkLst>
        </pc:picChg>
        <pc:picChg chg="mod">
          <ac:chgData name="eldert@eldert.net" userId="fbe95aa6-f670-4838-bac7-c94df5e74cff" providerId="ADAL" clId="{2AD3765C-7593-4D29-BEC0-B92EC874CEB0}" dt="2022-07-29T01:06:37.340" v="2761" actId="1076"/>
          <ac:picMkLst>
            <pc:docMk/>
            <pc:sldMk cId="2078422120" sldId="497"/>
            <ac:picMk id="8" creationId="{BB5AE59D-F94C-4467-FFC3-2873C17225BC}"/>
          </ac:picMkLst>
        </pc:picChg>
        <pc:picChg chg="mod">
          <ac:chgData name="eldert@eldert.net" userId="fbe95aa6-f670-4838-bac7-c94df5e74cff" providerId="ADAL" clId="{2AD3765C-7593-4D29-BEC0-B92EC874CEB0}" dt="2022-07-29T01:06:27.706" v="2759" actId="1076"/>
          <ac:picMkLst>
            <pc:docMk/>
            <pc:sldMk cId="2078422120" sldId="497"/>
            <ac:picMk id="10" creationId="{B5B61EE6-D674-116E-D2C3-A9B89515DF05}"/>
          </ac:picMkLst>
        </pc:picChg>
        <pc:picChg chg="del">
          <ac:chgData name="eldert@eldert.net" userId="fbe95aa6-f670-4838-bac7-c94df5e74cff" providerId="ADAL" clId="{2AD3765C-7593-4D29-BEC0-B92EC874CEB0}" dt="2022-07-29T01:22:35.087" v="2885" actId="478"/>
          <ac:picMkLst>
            <pc:docMk/>
            <pc:sldMk cId="2078422120" sldId="497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2:35.087" v="2885" actId="478"/>
          <ac:picMkLst>
            <pc:docMk/>
            <pc:sldMk cId="2078422120" sldId="497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2:39.084" v="2887" actId="167"/>
          <ac:picMkLst>
            <pc:docMk/>
            <pc:sldMk cId="2078422120" sldId="497"/>
            <ac:picMk id="25" creationId="{D7A1F9AC-3549-E628-0C3A-41F93A0D1F99}"/>
          </ac:picMkLst>
        </pc:picChg>
        <pc:picChg chg="mod">
          <ac:chgData name="eldert@eldert.net" userId="fbe95aa6-f670-4838-bac7-c94df5e74cff" providerId="ADAL" clId="{2AD3765C-7593-4D29-BEC0-B92EC874CEB0}" dt="2022-07-29T01:30:20.754" v="3011" actId="1037"/>
          <ac:picMkLst>
            <pc:docMk/>
            <pc:sldMk cId="2078422120" sldId="497"/>
            <ac:picMk id="29" creationId="{A1B180E8-0C99-3683-2E9C-67469F7923D7}"/>
          </ac:picMkLst>
        </pc:picChg>
        <pc:picChg chg="mod">
          <ac:chgData name="eldert@eldert.net" userId="fbe95aa6-f670-4838-bac7-c94df5e74cff" providerId="ADAL" clId="{2AD3765C-7593-4D29-BEC0-B92EC874CEB0}" dt="2022-07-29T01:29:54.928" v="2986"/>
          <ac:picMkLst>
            <pc:docMk/>
            <pc:sldMk cId="2078422120" sldId="497"/>
            <ac:picMk id="32" creationId="{EB2D3DF7-A928-6E4D-8A08-639FAEB8D9A4}"/>
          </ac:picMkLst>
        </pc:picChg>
        <pc:picChg chg="mod">
          <ac:chgData name="eldert@eldert.net" userId="fbe95aa6-f670-4838-bac7-c94df5e74cff" providerId="ADAL" clId="{2AD3765C-7593-4D29-BEC0-B92EC874CEB0}" dt="2022-07-29T01:30:09.617" v="2988" actId="571"/>
          <ac:picMkLst>
            <pc:docMk/>
            <pc:sldMk cId="2078422120" sldId="497"/>
            <ac:picMk id="35" creationId="{73F49D32-3957-47C7-A66D-1C31E45D1F8A}"/>
          </ac:picMkLst>
        </pc:picChg>
        <pc:cxnChg chg="del mod">
          <ac:chgData name="eldert@eldert.net" userId="fbe95aa6-f670-4838-bac7-c94df5e74cff" providerId="ADAL" clId="{2AD3765C-7593-4D29-BEC0-B92EC874CEB0}" dt="2022-07-29T01:22:35.087" v="2885" actId="478"/>
          <ac:cxnSpMkLst>
            <pc:docMk/>
            <pc:sldMk cId="2078422120" sldId="497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2:39.084" v="2887" actId="167"/>
          <ac:cxnSpMkLst>
            <pc:docMk/>
            <pc:sldMk cId="2078422120" sldId="497"/>
            <ac:cxnSpMk id="21" creationId="{7A778DF2-041D-799B-B572-A796892C0E71}"/>
          </ac:cxnSpMkLst>
        </pc:cxnChg>
        <pc:cxnChg chg="mod">
          <ac:chgData name="eldert@eldert.net" userId="fbe95aa6-f670-4838-bac7-c94df5e74cff" providerId="ADAL" clId="{2AD3765C-7593-4D29-BEC0-B92EC874CEB0}" dt="2022-07-29T01:22:35.087" v="2885" actId="478"/>
          <ac:cxnSpMkLst>
            <pc:docMk/>
            <pc:sldMk cId="2078422120" sldId="497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2:35.087" v="2885" actId="478"/>
          <ac:cxnSpMkLst>
            <pc:docMk/>
            <pc:sldMk cId="2078422120" sldId="497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2:39.084" v="2887" actId="167"/>
          <ac:cxnSpMkLst>
            <pc:docMk/>
            <pc:sldMk cId="2078422120" sldId="497"/>
            <ac:cxnSpMk id="27" creationId="{23BA7D90-7214-0DC0-8E9A-47964CD5CE6F}"/>
          </ac:cxnSpMkLst>
        </pc:cxnChg>
        <pc:cxnChg chg="del mod">
          <ac:chgData name="eldert@eldert.net" userId="fbe95aa6-f670-4838-bac7-c94df5e74cff" providerId="ADAL" clId="{2AD3765C-7593-4D29-BEC0-B92EC874CEB0}" dt="2022-07-29T01:22:35.087" v="2885" actId="478"/>
          <ac:cxnSpMkLst>
            <pc:docMk/>
            <pc:sldMk cId="2078422120" sldId="497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13.281" v="5918"/>
        <pc:sldMkLst>
          <pc:docMk/>
          <pc:sldMk cId="1638197736" sldId="49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38197736" sldId="49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38197736" sldId="498"/>
            <ac:spMk id="3" creationId="{C2F910DE-242D-D38B-F52B-2E86EB599E37}"/>
          </ac:spMkLst>
        </pc:spChg>
        <pc:spChg chg="add ord">
          <ac:chgData name="eldert@eldert.net" userId="fbe95aa6-f670-4838-bac7-c94df5e74cff" providerId="ADAL" clId="{2AD3765C-7593-4D29-BEC0-B92EC874CEB0}" dt="2022-07-29T01:22:53.013" v="2890" actId="167"/>
          <ac:spMkLst>
            <pc:docMk/>
            <pc:sldMk cId="1638197736" sldId="498"/>
            <ac:spMk id="16" creationId="{84AA765D-2E3A-4002-5E0E-224657BBE40E}"/>
          </ac:spMkLst>
        </pc:spChg>
        <pc:spChg chg="del">
          <ac:chgData name="eldert@eldert.net" userId="fbe95aa6-f670-4838-bac7-c94df5e74cff" providerId="ADAL" clId="{2AD3765C-7593-4D29-BEC0-B92EC874CEB0}" dt="2022-07-29T01:22:48.817" v="2888" actId="478"/>
          <ac:spMkLst>
            <pc:docMk/>
            <pc:sldMk cId="1638197736" sldId="498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0:38.307" v="3013"/>
          <ac:spMkLst>
            <pc:docMk/>
            <pc:sldMk cId="1638197736" sldId="498"/>
            <ac:spMk id="30" creationId="{C6BEEB9D-48EC-03F4-5A20-0829DCF377D8}"/>
          </ac:spMkLst>
        </pc:spChg>
        <pc:spChg chg="mod">
          <ac:chgData name="eldert@eldert.net" userId="fbe95aa6-f670-4838-bac7-c94df5e74cff" providerId="ADAL" clId="{2AD3765C-7593-4D29-BEC0-B92EC874CEB0}" dt="2022-07-29T01:30:38.307" v="3013"/>
          <ac:spMkLst>
            <pc:docMk/>
            <pc:sldMk cId="1638197736" sldId="498"/>
            <ac:spMk id="33" creationId="{39AB5BF8-316E-4963-A7A6-DFA78A086C1D}"/>
          </ac:spMkLst>
        </pc:spChg>
        <pc:spChg chg="mod">
          <ac:chgData name="eldert@eldert.net" userId="fbe95aa6-f670-4838-bac7-c94df5e74cff" providerId="ADAL" clId="{2AD3765C-7593-4D29-BEC0-B92EC874CEB0}" dt="2022-07-29T01:30:38.307" v="3013"/>
          <ac:spMkLst>
            <pc:docMk/>
            <pc:sldMk cId="1638197736" sldId="498"/>
            <ac:spMk id="37" creationId="{A890C349-EFBD-D3D4-02B7-764735A3D1FF}"/>
          </ac:spMkLst>
        </pc:spChg>
        <pc:grpChg chg="del">
          <ac:chgData name="eldert@eldert.net" userId="fbe95aa6-f670-4838-bac7-c94df5e74cff" providerId="ADAL" clId="{2AD3765C-7593-4D29-BEC0-B92EC874CEB0}" dt="2022-07-29T01:30:37.579" v="3012" actId="478"/>
          <ac:grpSpMkLst>
            <pc:docMk/>
            <pc:sldMk cId="1638197736" sldId="498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06:53.346" v="2763" actId="478"/>
          <ac:grpSpMkLst>
            <pc:docMk/>
            <pc:sldMk cId="1638197736" sldId="498"/>
            <ac:grpSpMk id="6" creationId="{3AD244CB-0D8C-A8F9-8F03-F4F93A84C183}"/>
          </ac:grpSpMkLst>
        </pc:grpChg>
        <pc:grpChg chg="del">
          <ac:chgData name="eldert@eldert.net" userId="fbe95aa6-f670-4838-bac7-c94df5e74cff" providerId="ADAL" clId="{2AD3765C-7593-4D29-BEC0-B92EC874CEB0}" dt="2022-07-29T01:30:37.579" v="3012" actId="478"/>
          <ac:grpSpMkLst>
            <pc:docMk/>
            <pc:sldMk cId="1638197736" sldId="498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0:38.307" v="3013"/>
          <ac:grpSpMkLst>
            <pc:docMk/>
            <pc:sldMk cId="1638197736" sldId="498"/>
            <ac:grpSpMk id="28" creationId="{CDB66540-E402-7612-A9ED-5571951D6C9A}"/>
          </ac:grpSpMkLst>
        </pc:grpChg>
        <pc:grpChg chg="add del mod">
          <ac:chgData name="eldert@eldert.net" userId="fbe95aa6-f670-4838-bac7-c94df5e74cff" providerId="ADAL" clId="{2AD3765C-7593-4D29-BEC0-B92EC874CEB0}" dt="2022-07-29T01:30:40.998" v="3014" actId="478"/>
          <ac:grpSpMkLst>
            <pc:docMk/>
            <pc:sldMk cId="1638197736" sldId="498"/>
            <ac:grpSpMk id="31" creationId="{F39C2A5D-1A86-43A7-13AE-0BA623C7006A}"/>
          </ac:grpSpMkLst>
        </pc:grpChg>
        <pc:grpChg chg="add mod">
          <ac:chgData name="eldert@eldert.net" userId="fbe95aa6-f670-4838-bac7-c94df5e74cff" providerId="ADAL" clId="{2AD3765C-7593-4D29-BEC0-B92EC874CEB0}" dt="2022-07-29T01:30:38.307" v="3013"/>
          <ac:grpSpMkLst>
            <pc:docMk/>
            <pc:sldMk cId="1638197736" sldId="498"/>
            <ac:grpSpMk id="34" creationId="{0CCF7D4D-034E-8792-08B4-B32CF74C0351}"/>
          </ac:grpSpMkLst>
        </pc:grpChg>
        <pc:picChg chg="del">
          <ac:chgData name="eldert@eldert.net" userId="fbe95aa6-f670-4838-bac7-c94df5e74cff" providerId="ADAL" clId="{2AD3765C-7593-4D29-BEC0-B92EC874CEB0}" dt="2022-07-29T01:22:48.817" v="2888" actId="478"/>
          <ac:picMkLst>
            <pc:docMk/>
            <pc:sldMk cId="1638197736" sldId="498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2:48.817" v="2888" actId="478"/>
          <ac:picMkLst>
            <pc:docMk/>
            <pc:sldMk cId="1638197736" sldId="498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2:53.013" v="2890" actId="167"/>
          <ac:picMkLst>
            <pc:docMk/>
            <pc:sldMk cId="1638197736" sldId="498"/>
            <ac:picMk id="25" creationId="{D7969673-312F-606B-6B3E-41770C53CA30}"/>
          </ac:picMkLst>
        </pc:picChg>
        <pc:picChg chg="mod">
          <ac:chgData name="eldert@eldert.net" userId="fbe95aa6-f670-4838-bac7-c94df5e74cff" providerId="ADAL" clId="{2AD3765C-7593-4D29-BEC0-B92EC874CEB0}" dt="2022-07-29T01:30:38.307" v="3013"/>
          <ac:picMkLst>
            <pc:docMk/>
            <pc:sldMk cId="1638197736" sldId="498"/>
            <ac:picMk id="29" creationId="{74A22DBE-04D9-D2A3-9305-61E556261482}"/>
          </ac:picMkLst>
        </pc:picChg>
        <pc:picChg chg="mod">
          <ac:chgData name="eldert@eldert.net" userId="fbe95aa6-f670-4838-bac7-c94df5e74cff" providerId="ADAL" clId="{2AD3765C-7593-4D29-BEC0-B92EC874CEB0}" dt="2022-07-29T01:30:38.307" v="3013"/>
          <ac:picMkLst>
            <pc:docMk/>
            <pc:sldMk cId="1638197736" sldId="498"/>
            <ac:picMk id="32" creationId="{86CEBE41-C873-F874-CE77-9F0749D7E941}"/>
          </ac:picMkLst>
        </pc:picChg>
        <pc:picChg chg="mod">
          <ac:chgData name="eldert@eldert.net" userId="fbe95aa6-f670-4838-bac7-c94df5e74cff" providerId="ADAL" clId="{2AD3765C-7593-4D29-BEC0-B92EC874CEB0}" dt="2022-07-29T01:30:38.307" v="3013"/>
          <ac:picMkLst>
            <pc:docMk/>
            <pc:sldMk cId="1638197736" sldId="498"/>
            <ac:picMk id="35" creationId="{B09B223D-AD6D-07D4-230E-41FA36F28A80}"/>
          </ac:picMkLst>
        </pc:picChg>
        <pc:cxnChg chg="del mod">
          <ac:chgData name="eldert@eldert.net" userId="fbe95aa6-f670-4838-bac7-c94df5e74cff" providerId="ADAL" clId="{2AD3765C-7593-4D29-BEC0-B92EC874CEB0}" dt="2022-07-29T01:22:48.817" v="2888" actId="478"/>
          <ac:cxnSpMkLst>
            <pc:docMk/>
            <pc:sldMk cId="1638197736" sldId="498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2:53.013" v="2890" actId="167"/>
          <ac:cxnSpMkLst>
            <pc:docMk/>
            <pc:sldMk cId="1638197736" sldId="498"/>
            <ac:cxnSpMk id="21" creationId="{3474FFE5-16CD-8872-DDE0-54FD7002E343}"/>
          </ac:cxnSpMkLst>
        </pc:cxnChg>
        <pc:cxnChg chg="mod">
          <ac:chgData name="eldert@eldert.net" userId="fbe95aa6-f670-4838-bac7-c94df5e74cff" providerId="ADAL" clId="{2AD3765C-7593-4D29-BEC0-B92EC874CEB0}" dt="2022-07-29T01:22:48.817" v="2888" actId="478"/>
          <ac:cxnSpMkLst>
            <pc:docMk/>
            <pc:sldMk cId="1638197736" sldId="498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2:48.817" v="2888" actId="478"/>
          <ac:cxnSpMkLst>
            <pc:docMk/>
            <pc:sldMk cId="1638197736" sldId="498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2:53.013" v="2890" actId="167"/>
          <ac:cxnSpMkLst>
            <pc:docMk/>
            <pc:sldMk cId="1638197736" sldId="498"/>
            <ac:cxnSpMk id="27" creationId="{EFF686E7-1F01-6D0C-B86A-4EDC1BC57021}"/>
          </ac:cxnSpMkLst>
        </pc:cxnChg>
        <pc:cxnChg chg="del mod">
          <ac:chgData name="eldert@eldert.net" userId="fbe95aa6-f670-4838-bac7-c94df5e74cff" providerId="ADAL" clId="{2AD3765C-7593-4D29-BEC0-B92EC874CEB0}" dt="2022-07-29T01:22:48.817" v="2888" actId="478"/>
          <ac:cxnSpMkLst>
            <pc:docMk/>
            <pc:sldMk cId="1638197736" sldId="498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16.017" v="5919"/>
        <pc:sldMkLst>
          <pc:docMk/>
          <pc:sldMk cId="3305012838" sldId="49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05012838" sldId="49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05012838" sldId="499"/>
            <ac:spMk id="3" creationId="{8E43AB8D-E00C-A309-A7B2-2AFE4CBC76D7}"/>
          </ac:spMkLst>
        </pc:spChg>
        <pc:spChg chg="mod">
          <ac:chgData name="eldert@eldert.net" userId="fbe95aa6-f670-4838-bac7-c94df5e74cff" providerId="ADAL" clId="{2AD3765C-7593-4D29-BEC0-B92EC874CEB0}" dt="2022-07-29T01:07:02.875" v="2765" actId="1076"/>
          <ac:spMkLst>
            <pc:docMk/>
            <pc:sldMk cId="3305012838" sldId="499"/>
            <ac:spMk id="5" creationId="{C519B7B4-F19C-8AB1-A12D-093804976CED}"/>
          </ac:spMkLst>
        </pc:spChg>
        <pc:spChg chg="add ord">
          <ac:chgData name="eldert@eldert.net" userId="fbe95aa6-f670-4838-bac7-c94df5e74cff" providerId="ADAL" clId="{2AD3765C-7593-4D29-BEC0-B92EC874CEB0}" dt="2022-07-29T01:23:05.831" v="2893" actId="167"/>
          <ac:spMkLst>
            <pc:docMk/>
            <pc:sldMk cId="3305012838" sldId="499"/>
            <ac:spMk id="8" creationId="{8E5BD83A-3C31-96C4-6B20-ADC7958A1296}"/>
          </ac:spMkLst>
        </pc:spChg>
        <pc:spChg chg="del">
          <ac:chgData name="eldert@eldert.net" userId="fbe95aa6-f670-4838-bac7-c94df5e74cff" providerId="ADAL" clId="{2AD3765C-7593-4D29-BEC0-B92EC874CEB0}" dt="2022-07-29T01:23:01.244" v="2891" actId="478"/>
          <ac:spMkLst>
            <pc:docMk/>
            <pc:sldMk cId="3305012838" sldId="499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0:51.560" v="3017"/>
          <ac:spMkLst>
            <pc:docMk/>
            <pc:sldMk cId="3305012838" sldId="499"/>
            <ac:spMk id="27" creationId="{B1B7DCB9-53A9-3F31-9B03-FF4037BA4D2D}"/>
          </ac:spMkLst>
        </pc:spChg>
        <pc:spChg chg="mod">
          <ac:chgData name="eldert@eldert.net" userId="fbe95aa6-f670-4838-bac7-c94df5e74cff" providerId="ADAL" clId="{2AD3765C-7593-4D29-BEC0-B92EC874CEB0}" dt="2022-07-29T01:30:51.560" v="3017"/>
          <ac:spMkLst>
            <pc:docMk/>
            <pc:sldMk cId="3305012838" sldId="499"/>
            <ac:spMk id="30" creationId="{C9531033-07E8-2C98-2B50-621957565B68}"/>
          </ac:spMkLst>
        </pc:spChg>
        <pc:spChg chg="mod">
          <ac:chgData name="eldert@eldert.net" userId="fbe95aa6-f670-4838-bac7-c94df5e74cff" providerId="ADAL" clId="{2AD3765C-7593-4D29-BEC0-B92EC874CEB0}" dt="2022-07-29T01:30:58.763" v="3019" actId="1076"/>
          <ac:spMkLst>
            <pc:docMk/>
            <pc:sldMk cId="3305012838" sldId="499"/>
            <ac:spMk id="33" creationId="{D282C8AF-4A6A-AEB1-3B02-36DA793A891A}"/>
          </ac:spMkLst>
        </pc:spChg>
        <pc:grpChg chg="del mod">
          <ac:chgData name="eldert@eldert.net" userId="fbe95aa6-f670-4838-bac7-c94df5e74cff" providerId="ADAL" clId="{2AD3765C-7593-4D29-BEC0-B92EC874CEB0}" dt="2022-07-29T01:30:51.059" v="3016" actId="478"/>
          <ac:grpSpMkLst>
            <pc:docMk/>
            <pc:sldMk cId="3305012838" sldId="499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30:51.059" v="3016" actId="478"/>
          <ac:grpSpMkLst>
            <pc:docMk/>
            <pc:sldMk cId="3305012838" sldId="499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0:51.560" v="3017"/>
          <ac:grpSpMkLst>
            <pc:docMk/>
            <pc:sldMk cId="3305012838" sldId="499"/>
            <ac:grpSpMk id="25" creationId="{BC8A53CE-6609-3E07-794D-FDAF1C8D804B}"/>
          </ac:grpSpMkLst>
        </pc:grpChg>
        <pc:grpChg chg="add del mod">
          <ac:chgData name="eldert@eldert.net" userId="fbe95aa6-f670-4838-bac7-c94df5e74cff" providerId="ADAL" clId="{2AD3765C-7593-4D29-BEC0-B92EC874CEB0}" dt="2022-07-29T01:30:54.171" v="3018" actId="478"/>
          <ac:grpSpMkLst>
            <pc:docMk/>
            <pc:sldMk cId="3305012838" sldId="499"/>
            <ac:grpSpMk id="28" creationId="{9D5E5B4C-C214-EF10-363F-8DD9DF6437EC}"/>
          </ac:grpSpMkLst>
        </pc:grpChg>
        <pc:grpChg chg="add mod">
          <ac:chgData name="eldert@eldert.net" userId="fbe95aa6-f670-4838-bac7-c94df5e74cff" providerId="ADAL" clId="{2AD3765C-7593-4D29-BEC0-B92EC874CEB0}" dt="2022-07-29T01:30:58.763" v="3019" actId="1076"/>
          <ac:grpSpMkLst>
            <pc:docMk/>
            <pc:sldMk cId="3305012838" sldId="499"/>
            <ac:grpSpMk id="31" creationId="{2D8AFB8B-665B-769F-ACA6-12AF65508CD1}"/>
          </ac:grpSpMkLst>
        </pc:grpChg>
        <pc:picChg chg="mod">
          <ac:chgData name="eldert@eldert.net" userId="fbe95aa6-f670-4838-bac7-c94df5e74cff" providerId="ADAL" clId="{2AD3765C-7593-4D29-BEC0-B92EC874CEB0}" dt="2022-07-29T01:07:02.875" v="2765" actId="1076"/>
          <ac:picMkLst>
            <pc:docMk/>
            <pc:sldMk cId="3305012838" sldId="499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30:48.157" v="3015" actId="478"/>
          <ac:picMkLst>
            <pc:docMk/>
            <pc:sldMk cId="3305012838" sldId="499"/>
            <ac:picMk id="14" creationId="{A43B63D0-8A4E-AC81-06B6-BCF55BEB1CE1}"/>
          </ac:picMkLst>
        </pc:picChg>
        <pc:picChg chg="add ord">
          <ac:chgData name="eldert@eldert.net" userId="fbe95aa6-f670-4838-bac7-c94df5e74cff" providerId="ADAL" clId="{2AD3765C-7593-4D29-BEC0-B92EC874CEB0}" dt="2022-07-29T01:23:05.831" v="2893" actId="167"/>
          <ac:picMkLst>
            <pc:docMk/>
            <pc:sldMk cId="3305012838" sldId="499"/>
            <ac:picMk id="18" creationId="{C0A89329-9E25-A8F6-1EA9-9B9DCF669EB9}"/>
          </ac:picMkLst>
        </pc:picChg>
        <pc:picChg chg="del">
          <ac:chgData name="eldert@eldert.net" userId="fbe95aa6-f670-4838-bac7-c94df5e74cff" providerId="ADAL" clId="{2AD3765C-7593-4D29-BEC0-B92EC874CEB0}" dt="2022-07-29T01:23:01.244" v="2891" actId="478"/>
          <ac:picMkLst>
            <pc:docMk/>
            <pc:sldMk cId="3305012838" sldId="499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30:51.560" v="3017"/>
          <ac:picMkLst>
            <pc:docMk/>
            <pc:sldMk cId="3305012838" sldId="499"/>
            <ac:picMk id="26" creationId="{129BBC61-20D5-BA2E-2DFF-08A127C75073}"/>
          </ac:picMkLst>
        </pc:picChg>
        <pc:picChg chg="mod">
          <ac:chgData name="eldert@eldert.net" userId="fbe95aa6-f670-4838-bac7-c94df5e74cff" providerId="ADAL" clId="{2AD3765C-7593-4D29-BEC0-B92EC874CEB0}" dt="2022-07-29T01:30:51.560" v="3017"/>
          <ac:picMkLst>
            <pc:docMk/>
            <pc:sldMk cId="3305012838" sldId="499"/>
            <ac:picMk id="29" creationId="{EAA04E5C-43FB-EAF3-3ADA-1FA90D431747}"/>
          </ac:picMkLst>
        </pc:picChg>
        <pc:picChg chg="mod">
          <ac:chgData name="eldert@eldert.net" userId="fbe95aa6-f670-4838-bac7-c94df5e74cff" providerId="ADAL" clId="{2AD3765C-7593-4D29-BEC0-B92EC874CEB0}" dt="2022-07-29T01:30:58.763" v="3019" actId="1076"/>
          <ac:picMkLst>
            <pc:docMk/>
            <pc:sldMk cId="3305012838" sldId="499"/>
            <ac:picMk id="32" creationId="{C1749EDB-A110-4F1A-6C69-C7A10B01FBD9}"/>
          </ac:picMkLst>
        </pc:picChg>
        <pc:cxnChg chg="add mod ord">
          <ac:chgData name="eldert@eldert.net" userId="fbe95aa6-f670-4838-bac7-c94df5e74cff" providerId="ADAL" clId="{2AD3765C-7593-4D29-BEC0-B92EC874CEB0}" dt="2022-07-29T01:23:05.831" v="2893" actId="167"/>
          <ac:cxnSpMkLst>
            <pc:docMk/>
            <pc:sldMk cId="3305012838" sldId="499"/>
            <ac:cxnSpMk id="13" creationId="{EB20A5BE-8692-EB57-902C-DD7D1F00DA91}"/>
          </ac:cxnSpMkLst>
        </pc:cxnChg>
        <pc:cxnChg chg="del mod">
          <ac:chgData name="eldert@eldert.net" userId="fbe95aa6-f670-4838-bac7-c94df5e74cff" providerId="ADAL" clId="{2AD3765C-7593-4D29-BEC0-B92EC874CEB0}" dt="2022-07-29T01:23:01.244" v="2891" actId="478"/>
          <ac:cxnSpMkLst>
            <pc:docMk/>
            <pc:sldMk cId="3305012838" sldId="499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3:01.244" v="2891" actId="478"/>
          <ac:cxnSpMkLst>
            <pc:docMk/>
            <pc:sldMk cId="3305012838" sldId="499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3:05.831" v="2893" actId="167"/>
          <ac:cxnSpMkLst>
            <pc:docMk/>
            <pc:sldMk cId="3305012838" sldId="499"/>
            <ac:cxnSpMk id="23" creationId="{FCBF5954-3769-EB35-3491-2D07A4B0E076}"/>
          </ac:cxnSpMkLst>
        </pc:cxnChg>
        <pc:cxnChg chg="del mod">
          <ac:chgData name="eldert@eldert.net" userId="fbe95aa6-f670-4838-bac7-c94df5e74cff" providerId="ADAL" clId="{2AD3765C-7593-4D29-BEC0-B92EC874CEB0}" dt="2022-07-29T01:23:01.244" v="2891" actId="478"/>
          <ac:cxnSpMkLst>
            <pc:docMk/>
            <pc:sldMk cId="3305012838" sldId="499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3:01.244" v="2891" actId="478"/>
          <ac:cxnSpMkLst>
            <pc:docMk/>
            <pc:sldMk cId="3305012838" sldId="499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227560196" sldId="50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27560196" sldId="50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27560196" sldId="500"/>
            <ac:spMk id="3" creationId="{46AA7B85-28F6-18C7-A1EF-206C1F39F099}"/>
          </ac:spMkLst>
        </pc:spChg>
        <pc:spChg chg="add mod ord">
          <ac:chgData name="eldert@eldert.net" userId="fbe95aa6-f670-4838-bac7-c94df5e74cff" providerId="ADAL" clId="{2AD3765C-7593-4D29-BEC0-B92EC874CEB0}" dt="2022-07-29T01:31:20.477" v="3024" actId="1076"/>
          <ac:spMkLst>
            <pc:docMk/>
            <pc:sldMk cId="3227560196" sldId="500"/>
            <ac:spMk id="8" creationId="{F2F2D6CD-C85A-CD3A-23BC-6C5D5773CDD8}"/>
          </ac:spMkLst>
        </pc:spChg>
        <pc:spChg chg="mod">
          <ac:chgData name="eldert@eldert.net" userId="fbe95aa6-f670-4838-bac7-c94df5e74cff" providerId="ADAL" clId="{2AD3765C-7593-4D29-BEC0-B92EC874CEB0}" dt="2022-07-29T01:07:23.694" v="2768" actId="1076"/>
          <ac:spMkLst>
            <pc:docMk/>
            <pc:sldMk cId="3227560196" sldId="500"/>
            <ac:spMk id="11" creationId="{2CB70A61-1DCF-428E-EC5E-98879B9EC1CC}"/>
          </ac:spMkLst>
        </pc:spChg>
        <pc:spChg chg="add ord">
          <ac:chgData name="eldert@eldert.net" userId="fbe95aa6-f670-4838-bac7-c94df5e74cff" providerId="ADAL" clId="{2AD3765C-7593-4D29-BEC0-B92EC874CEB0}" dt="2022-07-29T01:23:19.624" v="2896" actId="167"/>
          <ac:spMkLst>
            <pc:docMk/>
            <pc:sldMk cId="3227560196" sldId="500"/>
            <ac:spMk id="13" creationId="{106818FA-D31C-5DB7-020D-C6B86A1D794A}"/>
          </ac:spMkLst>
        </pc:spChg>
        <pc:spChg chg="del">
          <ac:chgData name="eldert@eldert.net" userId="fbe95aa6-f670-4838-bac7-c94df5e74cff" providerId="ADAL" clId="{2AD3765C-7593-4D29-BEC0-B92EC874CEB0}" dt="2022-07-29T01:23:15.085" v="2894" actId="478"/>
          <ac:spMkLst>
            <pc:docMk/>
            <pc:sldMk cId="3227560196" sldId="500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1:50.818" v="3029" actId="1076"/>
          <ac:spMkLst>
            <pc:docMk/>
            <pc:sldMk cId="3227560196" sldId="500"/>
            <ac:spMk id="29" creationId="{AA93C99C-4DAF-ACB3-6BAE-0A7575D750BE}"/>
          </ac:spMkLst>
        </pc:spChg>
        <pc:spChg chg="mod">
          <ac:chgData name="eldert@eldert.net" userId="fbe95aa6-f670-4838-bac7-c94df5e74cff" providerId="ADAL" clId="{2AD3765C-7593-4D29-BEC0-B92EC874CEB0}" dt="2022-07-29T01:31:08.800" v="3021"/>
          <ac:spMkLst>
            <pc:docMk/>
            <pc:sldMk cId="3227560196" sldId="500"/>
            <ac:spMk id="32" creationId="{211E2670-B1DC-49A7-5771-C7CA1726869F}"/>
          </ac:spMkLst>
        </pc:spChg>
        <pc:grpChg chg="del">
          <ac:chgData name="eldert@eldert.net" userId="fbe95aa6-f670-4838-bac7-c94df5e74cff" providerId="ADAL" clId="{2AD3765C-7593-4D29-BEC0-B92EC874CEB0}" dt="2022-07-29T01:31:25.497" v="3025" actId="478"/>
          <ac:grpSpMkLst>
            <pc:docMk/>
            <pc:sldMk cId="3227560196" sldId="500"/>
            <ac:grpSpMk id="3" creationId="{B6D48A3C-71B4-347B-1738-A3D89DD2248E}"/>
          </ac:grpSpMkLst>
        </pc:grpChg>
        <pc:grpChg chg="del mod">
          <ac:chgData name="eldert@eldert.net" userId="fbe95aa6-f670-4838-bac7-c94df5e74cff" providerId="ADAL" clId="{2AD3765C-7593-4D29-BEC0-B92EC874CEB0}" dt="2022-07-29T01:31:08.295" v="3020" actId="478"/>
          <ac:grpSpMkLst>
            <pc:docMk/>
            <pc:sldMk cId="3227560196" sldId="500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1:50.818" v="3029" actId="1076"/>
          <ac:grpSpMkLst>
            <pc:docMk/>
            <pc:sldMk cId="3227560196" sldId="500"/>
            <ac:grpSpMk id="27" creationId="{ED0F71E6-FC97-9D84-9E06-0D5DC954ED60}"/>
          </ac:grpSpMkLst>
        </pc:grpChg>
        <pc:grpChg chg="add mod">
          <ac:chgData name="eldert@eldert.net" userId="fbe95aa6-f670-4838-bac7-c94df5e74cff" providerId="ADAL" clId="{2AD3765C-7593-4D29-BEC0-B92EC874CEB0}" dt="2022-07-29T01:31:08.800" v="3021"/>
          <ac:grpSpMkLst>
            <pc:docMk/>
            <pc:sldMk cId="3227560196" sldId="500"/>
            <ac:grpSpMk id="30" creationId="{16454326-E11B-0646-8798-B4475B2311FA}"/>
          </ac:grpSpMkLst>
        </pc:grpChg>
        <pc:picChg chg="mod">
          <ac:chgData name="eldert@eldert.net" userId="fbe95aa6-f670-4838-bac7-c94df5e74cff" providerId="ADAL" clId="{2AD3765C-7593-4D29-BEC0-B92EC874CEB0}" dt="2022-07-29T01:07:23.694" v="2768" actId="1076"/>
          <ac:picMkLst>
            <pc:docMk/>
            <pc:sldMk cId="3227560196" sldId="500"/>
            <ac:picMk id="10" creationId="{B5B61EE6-D674-116E-D2C3-A9B89515DF05}"/>
          </ac:picMkLst>
        </pc:picChg>
        <pc:picChg chg="del">
          <ac:chgData name="eldert@eldert.net" userId="fbe95aa6-f670-4838-bac7-c94df5e74cff" providerId="ADAL" clId="{2AD3765C-7593-4D29-BEC0-B92EC874CEB0}" dt="2022-07-29T01:23:15.085" v="2894" actId="478"/>
          <ac:picMkLst>
            <pc:docMk/>
            <pc:sldMk cId="3227560196" sldId="500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3:15.085" v="2894" actId="478"/>
          <ac:picMkLst>
            <pc:docMk/>
            <pc:sldMk cId="3227560196" sldId="500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3:19.624" v="2896" actId="167"/>
          <ac:picMkLst>
            <pc:docMk/>
            <pc:sldMk cId="3227560196" sldId="500"/>
            <ac:picMk id="23" creationId="{DDB6D4D7-6602-B4AE-8E5C-FA702F1BB336}"/>
          </ac:picMkLst>
        </pc:picChg>
        <pc:picChg chg="mod">
          <ac:chgData name="eldert@eldert.net" userId="fbe95aa6-f670-4838-bac7-c94df5e74cff" providerId="ADAL" clId="{2AD3765C-7593-4D29-BEC0-B92EC874CEB0}" dt="2022-07-29T01:31:50.818" v="3029" actId="1076"/>
          <ac:picMkLst>
            <pc:docMk/>
            <pc:sldMk cId="3227560196" sldId="500"/>
            <ac:picMk id="28" creationId="{4E8AD107-DB10-2A4A-0456-67C118F3555E}"/>
          </ac:picMkLst>
        </pc:picChg>
        <pc:picChg chg="mod">
          <ac:chgData name="eldert@eldert.net" userId="fbe95aa6-f670-4838-bac7-c94df5e74cff" providerId="ADAL" clId="{2AD3765C-7593-4D29-BEC0-B92EC874CEB0}" dt="2022-07-29T01:31:08.800" v="3021"/>
          <ac:picMkLst>
            <pc:docMk/>
            <pc:sldMk cId="3227560196" sldId="500"/>
            <ac:picMk id="31" creationId="{833D90C5-026B-8FC5-C77B-B483625C8912}"/>
          </ac:picMkLst>
        </pc:picChg>
        <pc:cxnChg chg="del mod">
          <ac:chgData name="eldert@eldert.net" userId="fbe95aa6-f670-4838-bac7-c94df5e74cff" providerId="ADAL" clId="{2AD3765C-7593-4D29-BEC0-B92EC874CEB0}" dt="2022-07-29T01:23:15.085" v="2894" actId="478"/>
          <ac:cxnSpMkLst>
            <pc:docMk/>
            <pc:sldMk cId="3227560196" sldId="500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3:19.624" v="2896" actId="167"/>
          <ac:cxnSpMkLst>
            <pc:docMk/>
            <pc:sldMk cId="3227560196" sldId="500"/>
            <ac:cxnSpMk id="18" creationId="{85A236C4-A6E4-2117-A968-2EB1FF5C50B5}"/>
          </ac:cxnSpMkLst>
        </pc:cxnChg>
        <pc:cxnChg chg="mod">
          <ac:chgData name="eldert@eldert.net" userId="fbe95aa6-f670-4838-bac7-c94df5e74cff" providerId="ADAL" clId="{2AD3765C-7593-4D29-BEC0-B92EC874CEB0}" dt="2022-07-29T01:23:15.085" v="2894" actId="478"/>
          <ac:cxnSpMkLst>
            <pc:docMk/>
            <pc:sldMk cId="3227560196" sldId="500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3:15.085" v="2894" actId="478"/>
          <ac:cxnSpMkLst>
            <pc:docMk/>
            <pc:sldMk cId="3227560196" sldId="500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31:55.565" v="3030" actId="208"/>
          <ac:cxnSpMkLst>
            <pc:docMk/>
            <pc:sldMk cId="3227560196" sldId="500"/>
            <ac:cxnSpMk id="26" creationId="{B942EC56-BE57-2423-DA4B-72815486BD64}"/>
          </ac:cxnSpMkLst>
        </pc:cxnChg>
        <pc:cxnChg chg="del mod">
          <ac:chgData name="eldert@eldert.net" userId="fbe95aa6-f670-4838-bac7-c94df5e74cff" providerId="ADAL" clId="{2AD3765C-7593-4D29-BEC0-B92EC874CEB0}" dt="2022-07-29T01:23:15.085" v="2894" actId="478"/>
          <ac:cxnSpMkLst>
            <pc:docMk/>
            <pc:sldMk cId="3227560196" sldId="500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21.206" v="5920"/>
        <pc:sldMkLst>
          <pc:docMk/>
          <pc:sldMk cId="502342317" sldId="50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02342317" sldId="50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02342317" sldId="501"/>
            <ac:spMk id="3" creationId="{9430CC29-9836-6C89-3C79-1FCBE09CCD2D}"/>
          </ac:spMkLst>
        </pc:spChg>
        <pc:spChg chg="add del">
          <ac:chgData name="eldert@eldert.net" userId="fbe95aa6-f670-4838-bac7-c94df5e74cff" providerId="ADAL" clId="{2AD3765C-7593-4D29-BEC0-B92EC874CEB0}" dt="2022-07-29T01:07:50.795" v="2772" actId="22"/>
          <ac:spMkLst>
            <pc:docMk/>
            <pc:sldMk cId="502342317" sldId="501"/>
            <ac:spMk id="8" creationId="{0C93A41B-F1FA-B929-83F4-7A923077E05A}"/>
          </ac:spMkLst>
        </pc:spChg>
        <pc:spChg chg="add ord">
          <ac:chgData name="eldert@eldert.net" userId="fbe95aa6-f670-4838-bac7-c94df5e74cff" providerId="ADAL" clId="{2AD3765C-7593-4D29-BEC0-B92EC874CEB0}" dt="2022-07-29T01:23:33.553" v="2899" actId="167"/>
          <ac:spMkLst>
            <pc:docMk/>
            <pc:sldMk cId="502342317" sldId="501"/>
            <ac:spMk id="13" creationId="{6C3CA853-4B0A-3D96-919A-3E42F0387EFA}"/>
          </ac:spMkLst>
        </pc:spChg>
        <pc:spChg chg="del">
          <ac:chgData name="eldert@eldert.net" userId="fbe95aa6-f670-4838-bac7-c94df5e74cff" providerId="ADAL" clId="{2AD3765C-7593-4D29-BEC0-B92EC874CEB0}" dt="2022-07-29T01:23:29.535" v="2897" actId="478"/>
          <ac:spMkLst>
            <pc:docMk/>
            <pc:sldMk cId="502342317" sldId="501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1:34.072" v="3027"/>
          <ac:spMkLst>
            <pc:docMk/>
            <pc:sldMk cId="502342317" sldId="501"/>
            <ac:spMk id="29" creationId="{BDEBAC0E-FECA-9C39-E99D-BF15D9304DA8}"/>
          </ac:spMkLst>
        </pc:spChg>
        <pc:spChg chg="mod">
          <ac:chgData name="eldert@eldert.net" userId="fbe95aa6-f670-4838-bac7-c94df5e74cff" providerId="ADAL" clId="{2AD3765C-7593-4D29-BEC0-B92EC874CEB0}" dt="2022-07-29T01:31:34.072" v="3027"/>
          <ac:spMkLst>
            <pc:docMk/>
            <pc:sldMk cId="502342317" sldId="501"/>
            <ac:spMk id="32" creationId="{508C309E-B736-D9B1-0F1A-7601DFF8C942}"/>
          </ac:spMkLst>
        </pc:spChg>
        <pc:spChg chg="mod">
          <ac:chgData name="eldert@eldert.net" userId="fbe95aa6-f670-4838-bac7-c94df5e74cff" providerId="ADAL" clId="{2AD3765C-7593-4D29-BEC0-B92EC874CEB0}" dt="2022-07-29T01:32:14.176" v="3031"/>
          <ac:spMkLst>
            <pc:docMk/>
            <pc:sldMk cId="502342317" sldId="501"/>
            <ac:spMk id="35" creationId="{7DD60780-A109-03B3-FF6C-6044FB8FC33D}"/>
          </ac:spMkLst>
        </pc:spChg>
        <pc:grpChg chg="del">
          <ac:chgData name="eldert@eldert.net" userId="fbe95aa6-f670-4838-bac7-c94df5e74cff" providerId="ADAL" clId="{2AD3765C-7593-4D29-BEC0-B92EC874CEB0}" dt="2022-07-29T01:08:05.696" v="2775" actId="478"/>
          <ac:grpSpMkLst>
            <pc:docMk/>
            <pc:sldMk cId="502342317" sldId="501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31:33.596" v="3026" actId="478"/>
          <ac:grpSpMkLst>
            <pc:docMk/>
            <pc:sldMk cId="502342317" sldId="501"/>
            <ac:grpSpMk id="9" creationId="{DD22BD1A-0826-4F66-E852-471469E0C679}"/>
          </ac:grpSpMkLst>
        </pc:grpChg>
        <pc:grpChg chg="add del mod">
          <ac:chgData name="eldert@eldert.net" userId="fbe95aa6-f670-4838-bac7-c94df5e74cff" providerId="ADAL" clId="{2AD3765C-7593-4D29-BEC0-B92EC874CEB0}" dt="2022-07-29T01:31:38.970" v="3028"/>
          <ac:grpSpMkLst>
            <pc:docMk/>
            <pc:sldMk cId="502342317" sldId="501"/>
            <ac:grpSpMk id="27" creationId="{9E0DD273-CC3E-180F-C7D9-9A0AAF23532E}"/>
          </ac:grpSpMkLst>
        </pc:grpChg>
        <pc:grpChg chg="add del mod">
          <ac:chgData name="eldert@eldert.net" userId="fbe95aa6-f670-4838-bac7-c94df5e74cff" providerId="ADAL" clId="{2AD3765C-7593-4D29-BEC0-B92EC874CEB0}" dt="2022-07-29T01:31:38.970" v="3028"/>
          <ac:grpSpMkLst>
            <pc:docMk/>
            <pc:sldMk cId="502342317" sldId="501"/>
            <ac:grpSpMk id="30" creationId="{3D7D9D01-E066-B84B-1C4D-D48105516AE3}"/>
          </ac:grpSpMkLst>
        </pc:grpChg>
        <pc:grpChg chg="add mod">
          <ac:chgData name="eldert@eldert.net" userId="fbe95aa6-f670-4838-bac7-c94df5e74cff" providerId="ADAL" clId="{2AD3765C-7593-4D29-BEC0-B92EC874CEB0}" dt="2022-07-29T01:32:14.176" v="3031"/>
          <ac:grpSpMkLst>
            <pc:docMk/>
            <pc:sldMk cId="502342317" sldId="501"/>
            <ac:grpSpMk id="33" creationId="{FCE47ED0-9B82-93EC-097C-408A5603B3E9}"/>
          </ac:grpSpMkLst>
        </pc:grpChg>
        <pc:picChg chg="del">
          <ac:chgData name="eldert@eldert.net" userId="fbe95aa6-f670-4838-bac7-c94df5e74cff" providerId="ADAL" clId="{2AD3765C-7593-4D29-BEC0-B92EC874CEB0}" dt="2022-07-29T01:23:29.535" v="2897" actId="478"/>
          <ac:picMkLst>
            <pc:docMk/>
            <pc:sldMk cId="502342317" sldId="501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3:29.535" v="2897" actId="478"/>
          <ac:picMkLst>
            <pc:docMk/>
            <pc:sldMk cId="502342317" sldId="501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3:33.553" v="2899" actId="167"/>
          <ac:picMkLst>
            <pc:docMk/>
            <pc:sldMk cId="502342317" sldId="501"/>
            <ac:picMk id="23" creationId="{4F425E78-11F5-6FE0-40C0-E36BDC01A98F}"/>
          </ac:picMkLst>
        </pc:picChg>
        <pc:picChg chg="mod">
          <ac:chgData name="eldert@eldert.net" userId="fbe95aa6-f670-4838-bac7-c94df5e74cff" providerId="ADAL" clId="{2AD3765C-7593-4D29-BEC0-B92EC874CEB0}" dt="2022-07-29T01:31:34.072" v="3027"/>
          <ac:picMkLst>
            <pc:docMk/>
            <pc:sldMk cId="502342317" sldId="501"/>
            <ac:picMk id="28" creationId="{B691C2A3-1C0A-7B93-8BED-FE0C8294E95D}"/>
          </ac:picMkLst>
        </pc:picChg>
        <pc:picChg chg="mod">
          <ac:chgData name="eldert@eldert.net" userId="fbe95aa6-f670-4838-bac7-c94df5e74cff" providerId="ADAL" clId="{2AD3765C-7593-4D29-BEC0-B92EC874CEB0}" dt="2022-07-29T01:31:34.072" v="3027"/>
          <ac:picMkLst>
            <pc:docMk/>
            <pc:sldMk cId="502342317" sldId="501"/>
            <ac:picMk id="31" creationId="{12A0632B-198B-F67E-8990-ACF4CAD26ACF}"/>
          </ac:picMkLst>
        </pc:picChg>
        <pc:picChg chg="mod">
          <ac:chgData name="eldert@eldert.net" userId="fbe95aa6-f670-4838-bac7-c94df5e74cff" providerId="ADAL" clId="{2AD3765C-7593-4D29-BEC0-B92EC874CEB0}" dt="2022-07-29T01:32:14.176" v="3031"/>
          <ac:picMkLst>
            <pc:docMk/>
            <pc:sldMk cId="502342317" sldId="501"/>
            <ac:picMk id="34" creationId="{28D39341-093B-91AE-5263-9AC23867B28F}"/>
          </ac:picMkLst>
        </pc:picChg>
        <pc:cxnChg chg="del mod">
          <ac:chgData name="eldert@eldert.net" userId="fbe95aa6-f670-4838-bac7-c94df5e74cff" providerId="ADAL" clId="{2AD3765C-7593-4D29-BEC0-B92EC874CEB0}" dt="2022-07-29T01:23:29.535" v="2897" actId="478"/>
          <ac:cxnSpMkLst>
            <pc:docMk/>
            <pc:sldMk cId="502342317" sldId="501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3:33.553" v="2899" actId="167"/>
          <ac:cxnSpMkLst>
            <pc:docMk/>
            <pc:sldMk cId="502342317" sldId="501"/>
            <ac:cxnSpMk id="18" creationId="{6496A159-3BDF-36C2-41B0-E7CDB5454BA8}"/>
          </ac:cxnSpMkLst>
        </pc:cxnChg>
        <pc:cxnChg chg="mod">
          <ac:chgData name="eldert@eldert.net" userId="fbe95aa6-f670-4838-bac7-c94df5e74cff" providerId="ADAL" clId="{2AD3765C-7593-4D29-BEC0-B92EC874CEB0}" dt="2022-07-29T01:23:29.535" v="2897" actId="478"/>
          <ac:cxnSpMkLst>
            <pc:docMk/>
            <pc:sldMk cId="502342317" sldId="501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3:29.535" v="2897" actId="478"/>
          <ac:cxnSpMkLst>
            <pc:docMk/>
            <pc:sldMk cId="502342317" sldId="501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3:33.553" v="2899" actId="167"/>
          <ac:cxnSpMkLst>
            <pc:docMk/>
            <pc:sldMk cId="502342317" sldId="501"/>
            <ac:cxnSpMk id="26" creationId="{7CDE4E4D-C170-C484-AAC1-C21340DFD0AE}"/>
          </ac:cxnSpMkLst>
        </pc:cxnChg>
        <pc:cxnChg chg="del mod">
          <ac:chgData name="eldert@eldert.net" userId="fbe95aa6-f670-4838-bac7-c94df5e74cff" providerId="ADAL" clId="{2AD3765C-7593-4D29-BEC0-B92EC874CEB0}" dt="2022-07-29T01:23:29.535" v="2897" actId="478"/>
          <ac:cxnSpMkLst>
            <pc:docMk/>
            <pc:sldMk cId="502342317" sldId="501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23.814" v="5921"/>
        <pc:sldMkLst>
          <pc:docMk/>
          <pc:sldMk cId="3408274935" sldId="50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08274935" sldId="50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08274935" sldId="502"/>
            <ac:spMk id="3" creationId="{B136754B-C7AB-EB83-29BA-3C524932B27C}"/>
          </ac:spMkLst>
        </pc:spChg>
        <pc:spChg chg="add ord">
          <ac:chgData name="eldert@eldert.net" userId="fbe95aa6-f670-4838-bac7-c94df5e74cff" providerId="ADAL" clId="{2AD3765C-7593-4D29-BEC0-B92EC874CEB0}" dt="2022-07-29T01:23:45.827" v="2902" actId="167"/>
          <ac:spMkLst>
            <pc:docMk/>
            <pc:sldMk cId="3408274935" sldId="502"/>
            <ac:spMk id="4" creationId="{0B264309-58D1-A5FF-5079-D960C87F4D30}"/>
          </ac:spMkLst>
        </pc:spChg>
        <pc:spChg chg="mod">
          <ac:chgData name="eldert@eldert.net" userId="fbe95aa6-f670-4838-bac7-c94df5e74cff" providerId="ADAL" clId="{2AD3765C-7593-4D29-BEC0-B92EC874CEB0}" dt="2022-07-29T01:08:29.203" v="2778" actId="1076"/>
          <ac:spMkLst>
            <pc:docMk/>
            <pc:sldMk cId="3408274935" sldId="502"/>
            <ac:spMk id="11" creationId="{2CB70A61-1DCF-428E-EC5E-98879B9EC1CC}"/>
          </ac:spMkLst>
        </pc:spChg>
        <pc:spChg chg="del">
          <ac:chgData name="eldert@eldert.net" userId="fbe95aa6-f670-4838-bac7-c94df5e74cff" providerId="ADAL" clId="{2AD3765C-7593-4D29-BEC0-B92EC874CEB0}" dt="2022-07-29T01:23:41.501" v="2900" actId="478"/>
          <ac:spMkLst>
            <pc:docMk/>
            <pc:sldMk cId="3408274935" sldId="502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2:34.682" v="3034" actId="1076"/>
          <ac:spMkLst>
            <pc:docMk/>
            <pc:sldMk cId="3408274935" sldId="502"/>
            <ac:spMk id="23" creationId="{3E26B549-518C-34B1-6F6D-84DCEE5A9931}"/>
          </ac:spMkLst>
        </pc:spChg>
        <pc:grpChg chg="del mod">
          <ac:chgData name="eldert@eldert.net" userId="fbe95aa6-f670-4838-bac7-c94df5e74cff" providerId="ADAL" clId="{2AD3765C-7593-4D29-BEC0-B92EC874CEB0}" dt="2022-07-29T01:32:26.461" v="3032" actId="478"/>
          <ac:grpSpMkLst>
            <pc:docMk/>
            <pc:sldMk cId="3408274935" sldId="502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2:34.682" v="3034" actId="1076"/>
          <ac:grpSpMkLst>
            <pc:docMk/>
            <pc:sldMk cId="3408274935" sldId="502"/>
            <ac:grpSpMk id="18" creationId="{0BFA29AC-EA6C-697C-F817-ED935423FF06}"/>
          </ac:grpSpMkLst>
        </pc:grpChg>
        <pc:picChg chg="mod">
          <ac:chgData name="eldert@eldert.net" userId="fbe95aa6-f670-4838-bac7-c94df5e74cff" providerId="ADAL" clId="{2AD3765C-7593-4D29-BEC0-B92EC874CEB0}" dt="2022-07-29T01:08:29.203" v="2778" actId="1076"/>
          <ac:picMkLst>
            <pc:docMk/>
            <pc:sldMk cId="3408274935" sldId="502"/>
            <ac:picMk id="10" creationId="{B5B61EE6-D674-116E-D2C3-A9B89515DF05}"/>
          </ac:picMkLst>
        </pc:picChg>
        <pc:picChg chg="add ord">
          <ac:chgData name="eldert@eldert.net" userId="fbe95aa6-f670-4838-bac7-c94df5e74cff" providerId="ADAL" clId="{2AD3765C-7593-4D29-BEC0-B92EC874CEB0}" dt="2022-07-29T01:23:45.827" v="2902" actId="167"/>
          <ac:picMkLst>
            <pc:docMk/>
            <pc:sldMk cId="3408274935" sldId="502"/>
            <ac:picMk id="12" creationId="{619228B5-4477-E5F4-381C-3E4BE3D9B420}"/>
          </ac:picMkLst>
        </pc:picChg>
        <pc:picChg chg="del">
          <ac:chgData name="eldert@eldert.net" userId="fbe95aa6-f670-4838-bac7-c94df5e74cff" providerId="ADAL" clId="{2AD3765C-7593-4D29-BEC0-B92EC874CEB0}" dt="2022-07-29T01:23:41.501" v="2900" actId="478"/>
          <ac:picMkLst>
            <pc:docMk/>
            <pc:sldMk cId="3408274935" sldId="502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3:41.501" v="2900" actId="478"/>
          <ac:picMkLst>
            <pc:docMk/>
            <pc:sldMk cId="3408274935" sldId="502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32:34.682" v="3034" actId="1076"/>
          <ac:picMkLst>
            <pc:docMk/>
            <pc:sldMk cId="3408274935" sldId="502"/>
            <ac:picMk id="21" creationId="{15516FD7-949F-5314-130F-F1C36ECD7BD2}"/>
          </ac:picMkLst>
        </pc:picChg>
        <pc:cxnChg chg="add mod ord">
          <ac:chgData name="eldert@eldert.net" userId="fbe95aa6-f670-4838-bac7-c94df5e74cff" providerId="ADAL" clId="{2AD3765C-7593-4D29-BEC0-B92EC874CEB0}" dt="2022-07-29T01:23:45.827" v="2902" actId="167"/>
          <ac:cxnSpMkLst>
            <pc:docMk/>
            <pc:sldMk cId="3408274935" sldId="502"/>
            <ac:cxnSpMk id="6" creationId="{8DE5A4CE-AB78-8768-A144-DE243F2ECBBF}"/>
          </ac:cxnSpMkLst>
        </pc:cxnChg>
        <pc:cxnChg chg="add mod ord">
          <ac:chgData name="eldert@eldert.net" userId="fbe95aa6-f670-4838-bac7-c94df5e74cff" providerId="ADAL" clId="{2AD3765C-7593-4D29-BEC0-B92EC874CEB0}" dt="2022-07-29T01:23:45.827" v="2902" actId="167"/>
          <ac:cxnSpMkLst>
            <pc:docMk/>
            <pc:sldMk cId="3408274935" sldId="502"/>
            <ac:cxnSpMk id="16" creationId="{EB3196C2-215D-7954-14C2-D973EF4F065F}"/>
          </ac:cxnSpMkLst>
        </pc:cxnChg>
        <pc:cxnChg chg="del mod">
          <ac:chgData name="eldert@eldert.net" userId="fbe95aa6-f670-4838-bac7-c94df5e74cff" providerId="ADAL" clId="{2AD3765C-7593-4D29-BEC0-B92EC874CEB0}" dt="2022-07-29T01:23:41.501" v="2900" actId="478"/>
          <ac:cxnSpMkLst>
            <pc:docMk/>
            <pc:sldMk cId="3408274935" sldId="502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3:41.501" v="2900" actId="478"/>
          <ac:cxnSpMkLst>
            <pc:docMk/>
            <pc:sldMk cId="3408274935" sldId="502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3:41.501" v="2900" actId="478"/>
          <ac:cxnSpMkLst>
            <pc:docMk/>
            <pc:sldMk cId="3408274935" sldId="502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3:41.501" v="2900" actId="478"/>
          <ac:cxnSpMkLst>
            <pc:docMk/>
            <pc:sldMk cId="3408274935" sldId="502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26.736" v="5922"/>
        <pc:sldMkLst>
          <pc:docMk/>
          <pc:sldMk cId="3026084979" sldId="50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26084979" sldId="50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26084979" sldId="503"/>
            <ac:spMk id="3" creationId="{7D78B6D4-687C-1FB9-E575-FD43E815174C}"/>
          </ac:spMkLst>
        </pc:spChg>
        <pc:spChg chg="add ord">
          <ac:chgData name="eldert@eldert.net" userId="fbe95aa6-f670-4838-bac7-c94df5e74cff" providerId="ADAL" clId="{2AD3765C-7593-4D29-BEC0-B92EC874CEB0}" dt="2022-07-29T01:23:58.335" v="2905" actId="167"/>
          <ac:spMkLst>
            <pc:docMk/>
            <pc:sldMk cId="3026084979" sldId="503"/>
            <ac:spMk id="4" creationId="{B4A115AA-8DEF-ED3D-B1FD-DA0AB2E7E234}"/>
          </ac:spMkLst>
        </pc:spChg>
        <pc:spChg chg="del">
          <ac:chgData name="eldert@eldert.net" userId="fbe95aa6-f670-4838-bac7-c94df5e74cff" providerId="ADAL" clId="{2AD3765C-7593-4D29-BEC0-B92EC874CEB0}" dt="2022-07-29T01:23:54.583" v="2903" actId="478"/>
          <ac:spMkLst>
            <pc:docMk/>
            <pc:sldMk cId="3026084979" sldId="503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2:45.063" v="3036"/>
          <ac:spMkLst>
            <pc:docMk/>
            <pc:sldMk cId="3026084979" sldId="503"/>
            <ac:spMk id="23" creationId="{4220884F-FD96-3045-5387-E9378696B9F9}"/>
          </ac:spMkLst>
        </pc:spChg>
        <pc:grpChg chg="del">
          <ac:chgData name="eldert@eldert.net" userId="fbe95aa6-f670-4838-bac7-c94df5e74cff" providerId="ADAL" clId="{2AD3765C-7593-4D29-BEC0-B92EC874CEB0}" dt="2022-07-29T01:32:44.541" v="3035" actId="478"/>
          <ac:grpSpMkLst>
            <pc:docMk/>
            <pc:sldMk cId="3026084979" sldId="503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2:45.063" v="3036"/>
          <ac:grpSpMkLst>
            <pc:docMk/>
            <pc:sldMk cId="3026084979" sldId="503"/>
            <ac:grpSpMk id="18" creationId="{3E664CC7-3EE0-367F-83EB-170B4A3103E8}"/>
          </ac:grpSpMkLst>
        </pc:grpChg>
        <pc:picChg chg="add ord">
          <ac:chgData name="eldert@eldert.net" userId="fbe95aa6-f670-4838-bac7-c94df5e74cff" providerId="ADAL" clId="{2AD3765C-7593-4D29-BEC0-B92EC874CEB0}" dt="2022-07-29T01:23:58.335" v="2905" actId="167"/>
          <ac:picMkLst>
            <pc:docMk/>
            <pc:sldMk cId="3026084979" sldId="503"/>
            <ac:picMk id="12" creationId="{8CB865BB-4069-0E54-29D1-D81499D74D96}"/>
          </ac:picMkLst>
        </pc:picChg>
        <pc:picChg chg="del">
          <ac:chgData name="eldert@eldert.net" userId="fbe95aa6-f670-4838-bac7-c94df5e74cff" providerId="ADAL" clId="{2AD3765C-7593-4D29-BEC0-B92EC874CEB0}" dt="2022-07-29T01:23:54.583" v="2903" actId="478"/>
          <ac:picMkLst>
            <pc:docMk/>
            <pc:sldMk cId="3026084979" sldId="503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3:54.583" v="2903" actId="478"/>
          <ac:picMkLst>
            <pc:docMk/>
            <pc:sldMk cId="3026084979" sldId="503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32:45.063" v="3036"/>
          <ac:picMkLst>
            <pc:docMk/>
            <pc:sldMk cId="3026084979" sldId="503"/>
            <ac:picMk id="21" creationId="{45BEF398-D10D-C6BE-2F22-8763D5BAC4B3}"/>
          </ac:picMkLst>
        </pc:picChg>
        <pc:cxnChg chg="add mod ord">
          <ac:chgData name="eldert@eldert.net" userId="fbe95aa6-f670-4838-bac7-c94df5e74cff" providerId="ADAL" clId="{2AD3765C-7593-4D29-BEC0-B92EC874CEB0}" dt="2022-07-29T01:23:58.335" v="2905" actId="167"/>
          <ac:cxnSpMkLst>
            <pc:docMk/>
            <pc:sldMk cId="3026084979" sldId="503"/>
            <ac:cxnSpMk id="6" creationId="{7E6E356F-CD29-47E4-F9B3-52AA730E79ED}"/>
          </ac:cxnSpMkLst>
        </pc:cxnChg>
        <pc:cxnChg chg="add mod ord">
          <ac:chgData name="eldert@eldert.net" userId="fbe95aa6-f670-4838-bac7-c94df5e74cff" providerId="ADAL" clId="{2AD3765C-7593-4D29-BEC0-B92EC874CEB0}" dt="2022-07-29T01:32:49.502" v="3037" actId="208"/>
          <ac:cxnSpMkLst>
            <pc:docMk/>
            <pc:sldMk cId="3026084979" sldId="503"/>
            <ac:cxnSpMk id="16" creationId="{25FF52ED-92C6-E784-404A-CF007657987C}"/>
          </ac:cxnSpMkLst>
        </pc:cxnChg>
        <pc:cxnChg chg="del mod">
          <ac:chgData name="eldert@eldert.net" userId="fbe95aa6-f670-4838-bac7-c94df5e74cff" providerId="ADAL" clId="{2AD3765C-7593-4D29-BEC0-B92EC874CEB0}" dt="2022-07-29T01:23:54.583" v="2903" actId="478"/>
          <ac:cxnSpMkLst>
            <pc:docMk/>
            <pc:sldMk cId="3026084979" sldId="503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3:54.583" v="2903" actId="478"/>
          <ac:cxnSpMkLst>
            <pc:docMk/>
            <pc:sldMk cId="3026084979" sldId="503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3:54.583" v="2903" actId="478"/>
          <ac:cxnSpMkLst>
            <pc:docMk/>
            <pc:sldMk cId="3026084979" sldId="503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3:54.583" v="2903" actId="478"/>
          <ac:cxnSpMkLst>
            <pc:docMk/>
            <pc:sldMk cId="3026084979" sldId="503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31.100" v="5923"/>
        <pc:sldMkLst>
          <pc:docMk/>
          <pc:sldMk cId="2421110077" sldId="50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21110077" sldId="50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21110077" sldId="504"/>
            <ac:spMk id="3" creationId="{7BC352C0-50CC-2D61-51A3-F0AFD5A12749}"/>
          </ac:spMkLst>
        </pc:spChg>
        <pc:spChg chg="add ord">
          <ac:chgData name="eldert@eldert.net" userId="fbe95aa6-f670-4838-bac7-c94df5e74cff" providerId="ADAL" clId="{2AD3765C-7593-4D29-BEC0-B92EC874CEB0}" dt="2022-07-29T01:24:13.828" v="2908" actId="167"/>
          <ac:spMkLst>
            <pc:docMk/>
            <pc:sldMk cId="2421110077" sldId="504"/>
            <ac:spMk id="4" creationId="{01E72D0F-E075-9ED1-4AAF-39A490F93D3C}"/>
          </ac:spMkLst>
        </pc:spChg>
        <pc:spChg chg="mod">
          <ac:chgData name="eldert@eldert.net" userId="fbe95aa6-f670-4838-bac7-c94df5e74cff" providerId="ADAL" clId="{2AD3765C-7593-4D29-BEC0-B92EC874CEB0}" dt="2022-07-29T01:08:53.189" v="2782" actId="1076"/>
          <ac:spMkLst>
            <pc:docMk/>
            <pc:sldMk cId="2421110077" sldId="504"/>
            <ac:spMk id="11" creationId="{2CB70A61-1DCF-428E-EC5E-98879B9EC1CC}"/>
          </ac:spMkLst>
        </pc:spChg>
        <pc:spChg chg="del">
          <ac:chgData name="eldert@eldert.net" userId="fbe95aa6-f670-4838-bac7-c94df5e74cff" providerId="ADAL" clId="{2AD3765C-7593-4D29-BEC0-B92EC874CEB0}" dt="2022-07-29T01:24:09.351" v="2906" actId="478"/>
          <ac:spMkLst>
            <pc:docMk/>
            <pc:sldMk cId="2421110077" sldId="504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2:55.837" v="3039"/>
          <ac:spMkLst>
            <pc:docMk/>
            <pc:sldMk cId="2421110077" sldId="504"/>
            <ac:spMk id="23" creationId="{9448BEC7-C659-1892-ED8D-36B221477590}"/>
          </ac:spMkLst>
        </pc:spChg>
        <pc:grpChg chg="del mod">
          <ac:chgData name="eldert@eldert.net" userId="fbe95aa6-f670-4838-bac7-c94df5e74cff" providerId="ADAL" clId="{2AD3765C-7593-4D29-BEC0-B92EC874CEB0}" dt="2022-07-29T01:32:55.205" v="3038" actId="478"/>
          <ac:grpSpMkLst>
            <pc:docMk/>
            <pc:sldMk cId="2421110077" sldId="504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2:55.837" v="3039"/>
          <ac:grpSpMkLst>
            <pc:docMk/>
            <pc:sldMk cId="2421110077" sldId="504"/>
            <ac:grpSpMk id="18" creationId="{B5B14AC4-6832-B108-6CD8-FFB0F09F4881}"/>
          </ac:grpSpMkLst>
        </pc:grpChg>
        <pc:picChg chg="mod">
          <ac:chgData name="eldert@eldert.net" userId="fbe95aa6-f670-4838-bac7-c94df5e74cff" providerId="ADAL" clId="{2AD3765C-7593-4D29-BEC0-B92EC874CEB0}" dt="2022-07-29T01:08:53.189" v="2782" actId="1076"/>
          <ac:picMkLst>
            <pc:docMk/>
            <pc:sldMk cId="2421110077" sldId="504"/>
            <ac:picMk id="10" creationId="{B5B61EE6-D674-116E-D2C3-A9B89515DF05}"/>
          </ac:picMkLst>
        </pc:picChg>
        <pc:picChg chg="add ord">
          <ac:chgData name="eldert@eldert.net" userId="fbe95aa6-f670-4838-bac7-c94df5e74cff" providerId="ADAL" clId="{2AD3765C-7593-4D29-BEC0-B92EC874CEB0}" dt="2022-07-29T01:24:13.828" v="2908" actId="167"/>
          <ac:picMkLst>
            <pc:docMk/>
            <pc:sldMk cId="2421110077" sldId="504"/>
            <ac:picMk id="12" creationId="{80E4AA61-BDFC-72C1-A604-871DE477225D}"/>
          </ac:picMkLst>
        </pc:picChg>
        <pc:picChg chg="del">
          <ac:chgData name="eldert@eldert.net" userId="fbe95aa6-f670-4838-bac7-c94df5e74cff" providerId="ADAL" clId="{2AD3765C-7593-4D29-BEC0-B92EC874CEB0}" dt="2022-07-29T01:24:09.351" v="2906" actId="478"/>
          <ac:picMkLst>
            <pc:docMk/>
            <pc:sldMk cId="2421110077" sldId="504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4:09.351" v="2906" actId="478"/>
          <ac:picMkLst>
            <pc:docMk/>
            <pc:sldMk cId="2421110077" sldId="504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32:55.837" v="3039"/>
          <ac:picMkLst>
            <pc:docMk/>
            <pc:sldMk cId="2421110077" sldId="504"/>
            <ac:picMk id="21" creationId="{9CA1A45A-CD31-DC83-840E-CBF8D05F8156}"/>
          </ac:picMkLst>
        </pc:picChg>
        <pc:cxnChg chg="add mod ord">
          <ac:chgData name="eldert@eldert.net" userId="fbe95aa6-f670-4838-bac7-c94df5e74cff" providerId="ADAL" clId="{2AD3765C-7593-4D29-BEC0-B92EC874CEB0}" dt="2022-07-29T01:24:13.828" v="2908" actId="167"/>
          <ac:cxnSpMkLst>
            <pc:docMk/>
            <pc:sldMk cId="2421110077" sldId="504"/>
            <ac:cxnSpMk id="6" creationId="{048D4232-5C6D-426C-61E1-2E2E0E070BB7}"/>
          </ac:cxnSpMkLst>
        </pc:cxnChg>
        <pc:cxnChg chg="add mod ord">
          <ac:chgData name="eldert@eldert.net" userId="fbe95aa6-f670-4838-bac7-c94df5e74cff" providerId="ADAL" clId="{2AD3765C-7593-4D29-BEC0-B92EC874CEB0}" dt="2022-07-29T01:24:13.828" v="2908" actId="167"/>
          <ac:cxnSpMkLst>
            <pc:docMk/>
            <pc:sldMk cId="2421110077" sldId="504"/>
            <ac:cxnSpMk id="16" creationId="{183111E5-2BE7-9F6D-C7A1-1877BD1114BC}"/>
          </ac:cxnSpMkLst>
        </pc:cxnChg>
        <pc:cxnChg chg="del mod">
          <ac:chgData name="eldert@eldert.net" userId="fbe95aa6-f670-4838-bac7-c94df5e74cff" providerId="ADAL" clId="{2AD3765C-7593-4D29-BEC0-B92EC874CEB0}" dt="2022-07-29T01:24:09.351" v="2906" actId="478"/>
          <ac:cxnSpMkLst>
            <pc:docMk/>
            <pc:sldMk cId="2421110077" sldId="504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4:09.351" v="2906" actId="478"/>
          <ac:cxnSpMkLst>
            <pc:docMk/>
            <pc:sldMk cId="2421110077" sldId="504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4:09.351" v="2906" actId="478"/>
          <ac:cxnSpMkLst>
            <pc:docMk/>
            <pc:sldMk cId="2421110077" sldId="504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4:09.351" v="2906" actId="478"/>
          <ac:cxnSpMkLst>
            <pc:docMk/>
            <pc:sldMk cId="2421110077" sldId="504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77116857" sldId="50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77116857" sldId="50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77116857" sldId="505"/>
            <ac:spMk id="3" creationId="{CAEA2D8A-759C-66A4-C035-23F5BAF6C112}"/>
          </ac:spMkLst>
        </pc:spChg>
        <pc:spChg chg="add ord">
          <ac:chgData name="eldert@eldert.net" userId="fbe95aa6-f670-4838-bac7-c94df5e74cff" providerId="ADAL" clId="{2AD3765C-7593-4D29-BEC0-B92EC874CEB0}" dt="2022-07-29T01:24:27.898" v="2911" actId="167"/>
          <ac:spMkLst>
            <pc:docMk/>
            <pc:sldMk cId="2777116857" sldId="505"/>
            <ac:spMk id="4" creationId="{AF5C6B29-0DD4-4CB1-5893-80B0380969C1}"/>
          </ac:spMkLst>
        </pc:spChg>
        <pc:spChg chg="del">
          <ac:chgData name="eldert@eldert.net" userId="fbe95aa6-f670-4838-bac7-c94df5e74cff" providerId="ADAL" clId="{2AD3765C-7593-4D29-BEC0-B92EC874CEB0}" dt="2022-07-29T01:24:23.322" v="2909" actId="478"/>
          <ac:spMkLst>
            <pc:docMk/>
            <pc:sldMk cId="2777116857" sldId="505"/>
            <ac:spMk id="19" creationId="{8EC1686D-21FD-E67B-A93F-86A5BCB17ADE}"/>
          </ac:spMkLst>
        </pc:spChg>
        <pc:grpChg chg="del">
          <ac:chgData name="eldert@eldert.net" userId="fbe95aa6-f670-4838-bac7-c94df5e74cff" providerId="ADAL" clId="{2AD3765C-7593-4D29-BEC0-B92EC874CEB0}" dt="2022-07-29T01:09:04.423" v="2785" actId="478"/>
          <ac:grpSpMkLst>
            <pc:docMk/>
            <pc:sldMk cId="2777116857" sldId="505"/>
            <ac:grpSpMk id="9" creationId="{DD22BD1A-0826-4F66-E852-471469E0C679}"/>
          </ac:grpSpMkLst>
        </pc:grpChg>
        <pc:picChg chg="add ord">
          <ac:chgData name="eldert@eldert.net" userId="fbe95aa6-f670-4838-bac7-c94df5e74cff" providerId="ADAL" clId="{2AD3765C-7593-4D29-BEC0-B92EC874CEB0}" dt="2022-07-29T01:24:27.898" v="2911" actId="167"/>
          <ac:picMkLst>
            <pc:docMk/>
            <pc:sldMk cId="2777116857" sldId="505"/>
            <ac:picMk id="12" creationId="{5CD216FC-00B4-7F16-BCA3-4E7287E83AA1}"/>
          </ac:picMkLst>
        </pc:picChg>
        <pc:picChg chg="del">
          <ac:chgData name="eldert@eldert.net" userId="fbe95aa6-f670-4838-bac7-c94df5e74cff" providerId="ADAL" clId="{2AD3765C-7593-4D29-BEC0-B92EC874CEB0}" dt="2022-07-29T01:24:23.322" v="2909" actId="478"/>
          <ac:picMkLst>
            <pc:docMk/>
            <pc:sldMk cId="2777116857" sldId="505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4:23.322" v="2909" actId="478"/>
          <ac:picMkLst>
            <pc:docMk/>
            <pc:sldMk cId="2777116857" sldId="505"/>
            <ac:picMk id="20" creationId="{3AB9AE63-7A2C-4B52-AF2D-94921DFC3C2F}"/>
          </ac:picMkLst>
        </pc:picChg>
        <pc:cxnChg chg="add mod ord">
          <ac:chgData name="eldert@eldert.net" userId="fbe95aa6-f670-4838-bac7-c94df5e74cff" providerId="ADAL" clId="{2AD3765C-7593-4D29-BEC0-B92EC874CEB0}" dt="2022-07-29T01:24:27.898" v="2911" actId="167"/>
          <ac:cxnSpMkLst>
            <pc:docMk/>
            <pc:sldMk cId="2777116857" sldId="505"/>
            <ac:cxnSpMk id="6" creationId="{92198ADD-03B2-9A7C-1C5B-3FB46A5BB150}"/>
          </ac:cxnSpMkLst>
        </pc:cxnChg>
        <pc:cxnChg chg="add mod ord">
          <ac:chgData name="eldert@eldert.net" userId="fbe95aa6-f670-4838-bac7-c94df5e74cff" providerId="ADAL" clId="{2AD3765C-7593-4D29-BEC0-B92EC874CEB0}" dt="2022-07-29T01:24:27.898" v="2911" actId="167"/>
          <ac:cxnSpMkLst>
            <pc:docMk/>
            <pc:sldMk cId="2777116857" sldId="505"/>
            <ac:cxnSpMk id="16" creationId="{69AAEDF0-E32E-DDD1-4E3B-74518FAEA1F0}"/>
          </ac:cxnSpMkLst>
        </pc:cxnChg>
        <pc:cxnChg chg="del mod">
          <ac:chgData name="eldert@eldert.net" userId="fbe95aa6-f670-4838-bac7-c94df5e74cff" providerId="ADAL" clId="{2AD3765C-7593-4D29-BEC0-B92EC874CEB0}" dt="2022-07-29T01:24:23.322" v="2909" actId="478"/>
          <ac:cxnSpMkLst>
            <pc:docMk/>
            <pc:sldMk cId="2777116857" sldId="505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4:23.322" v="2909" actId="478"/>
          <ac:cxnSpMkLst>
            <pc:docMk/>
            <pc:sldMk cId="2777116857" sldId="505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4:23.322" v="2909" actId="478"/>
          <ac:cxnSpMkLst>
            <pc:docMk/>
            <pc:sldMk cId="2777116857" sldId="505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4:23.322" v="2909" actId="478"/>
          <ac:cxnSpMkLst>
            <pc:docMk/>
            <pc:sldMk cId="2777116857" sldId="505"/>
            <ac:cxnSpMk id="36" creationId="{85A49683-C8FB-0DEB-8728-675B8AF7510C}"/>
          </ac:cxnSpMkLst>
        </pc:cxn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248094290" sldId="50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248094290" sldId="50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248094290" sldId="506"/>
            <ac:spMk id="3" creationId="{42E28984-0EE9-3249-DDE4-BD6A3A81F007}"/>
          </ac:spMkLst>
        </pc:spChg>
        <pc:spChg chg="add del">
          <ac:chgData name="eldert@eldert.net" userId="fbe95aa6-f670-4838-bac7-c94df5e74cff" providerId="ADAL" clId="{2AD3765C-7593-4D29-BEC0-B92EC874CEB0}" dt="2022-07-29T01:18:19.885" v="2822" actId="22"/>
          <ac:spMkLst>
            <pc:docMk/>
            <pc:sldMk cId="1248094290" sldId="506"/>
            <ac:spMk id="4" creationId="{4DFA0A57-1704-A06E-EB10-608972D70AA5}"/>
          </ac:spMkLst>
        </pc:spChg>
        <pc:spChg chg="add ord">
          <ac:chgData name="eldert@eldert.net" userId="fbe95aa6-f670-4838-bac7-c94df5e74cff" providerId="ADAL" clId="{2AD3765C-7593-4D29-BEC0-B92EC874CEB0}" dt="2022-07-29T01:18:27.467" v="2824" actId="167"/>
          <ac:spMkLst>
            <pc:docMk/>
            <pc:sldMk cId="1248094290" sldId="506"/>
            <ac:spMk id="13" creationId="{05B2BC84-E123-75D8-E3E2-7FBDA9880EA4}"/>
          </ac:spMkLst>
        </pc:spChg>
        <pc:spChg chg="del">
          <ac:chgData name="eldert@eldert.net" userId="fbe95aa6-f670-4838-bac7-c94df5e74cff" providerId="ADAL" clId="{2AD3765C-7593-4D29-BEC0-B92EC874CEB0}" dt="2022-07-29T01:18:12.261" v="2820" actId="478"/>
          <ac:spMkLst>
            <pc:docMk/>
            <pc:sldMk cId="1248094290" sldId="506"/>
            <ac:spMk id="44" creationId="{5CDEF3A1-182F-B2CF-1A2A-2854CB59C7D6}"/>
          </ac:spMkLst>
        </pc:spChg>
        <pc:grpChg chg="del">
          <ac:chgData name="eldert@eldert.net" userId="fbe95aa6-f670-4838-bac7-c94df5e74cff" providerId="ADAL" clId="{2AD3765C-7593-4D29-BEC0-B92EC874CEB0}" dt="2022-07-29T01:24:46.925" v="2916" actId="478"/>
          <ac:grpSpMkLst>
            <pc:docMk/>
            <pc:sldMk cId="1248094290" sldId="506"/>
            <ac:grpSpMk id="31" creationId="{61E9123B-1AFE-8036-5D07-F3A9E8176F31}"/>
          </ac:grpSpMkLst>
        </pc:grpChg>
        <pc:picChg chg="add del">
          <ac:chgData name="eldert@eldert.net" userId="fbe95aa6-f670-4838-bac7-c94df5e74cff" providerId="ADAL" clId="{2AD3765C-7593-4D29-BEC0-B92EC874CEB0}" dt="2022-07-29T01:18:19.885" v="2822" actId="22"/>
          <ac:picMkLst>
            <pc:docMk/>
            <pc:sldMk cId="1248094290" sldId="506"/>
            <ac:picMk id="9" creationId="{A0141268-80C5-967D-EA32-0F39BF374E05}"/>
          </ac:picMkLst>
        </pc:picChg>
        <pc:picChg chg="add ord">
          <ac:chgData name="eldert@eldert.net" userId="fbe95aa6-f670-4838-bac7-c94df5e74cff" providerId="ADAL" clId="{2AD3765C-7593-4D29-BEC0-B92EC874CEB0}" dt="2022-07-29T01:18:27.467" v="2824" actId="167"/>
          <ac:picMkLst>
            <pc:docMk/>
            <pc:sldMk cId="1248094290" sldId="506"/>
            <ac:picMk id="18" creationId="{EC4B0382-C8C7-1CAD-8004-FA522BAA35D3}"/>
          </ac:picMkLst>
        </pc:picChg>
        <pc:picChg chg="del">
          <ac:chgData name="eldert@eldert.net" userId="fbe95aa6-f670-4838-bac7-c94df5e74cff" providerId="ADAL" clId="{2AD3765C-7593-4D29-BEC0-B92EC874CEB0}" dt="2022-07-29T01:18:12.261" v="2820" actId="478"/>
          <ac:picMkLst>
            <pc:docMk/>
            <pc:sldMk cId="1248094290" sldId="506"/>
            <ac:picMk id="20" creationId="{3AB9AE63-7A2C-4B52-AF2D-94921DFC3C2F}"/>
          </ac:picMkLst>
        </pc:picChg>
        <pc:picChg chg="del">
          <ac:chgData name="eldert@eldert.net" userId="fbe95aa6-f670-4838-bac7-c94df5e74cff" providerId="ADAL" clId="{2AD3765C-7593-4D29-BEC0-B92EC874CEB0}" dt="2022-07-29T01:18:12.261" v="2820" actId="478"/>
          <ac:picMkLst>
            <pc:docMk/>
            <pc:sldMk cId="1248094290" sldId="506"/>
            <ac:picMk id="37" creationId="{47C229DE-0D38-6796-D896-51F5D91A78E3}"/>
          </ac:picMkLst>
        </pc:picChg>
        <pc:cxnChg chg="add del mod">
          <ac:chgData name="eldert@eldert.net" userId="fbe95aa6-f670-4838-bac7-c94df5e74cff" providerId="ADAL" clId="{2AD3765C-7593-4D29-BEC0-B92EC874CEB0}" dt="2022-07-29T01:18:19.885" v="2822" actId="22"/>
          <ac:cxnSpMkLst>
            <pc:docMk/>
            <pc:sldMk cId="1248094290" sldId="506"/>
            <ac:cxnSpMk id="6" creationId="{4C7E9BBD-27BB-268D-BC0C-64F1D1AF1539}"/>
          </ac:cxnSpMkLst>
        </pc:cxnChg>
        <pc:cxnChg chg="add del mod">
          <ac:chgData name="eldert@eldert.net" userId="fbe95aa6-f670-4838-bac7-c94df5e74cff" providerId="ADAL" clId="{2AD3765C-7593-4D29-BEC0-B92EC874CEB0}" dt="2022-07-29T01:18:19.885" v="2822" actId="22"/>
          <ac:cxnSpMkLst>
            <pc:docMk/>
            <pc:sldMk cId="1248094290" sldId="506"/>
            <ac:cxnSpMk id="11" creationId="{4C50DE18-3D66-23CD-6E6B-0A7555A8A966}"/>
          </ac:cxnSpMkLst>
        </pc:cxnChg>
        <pc:cxnChg chg="add mod ord">
          <ac:chgData name="eldert@eldert.net" userId="fbe95aa6-f670-4838-bac7-c94df5e74cff" providerId="ADAL" clId="{2AD3765C-7593-4D29-BEC0-B92EC874CEB0}" dt="2022-07-29T01:18:27.467" v="2824" actId="167"/>
          <ac:cxnSpMkLst>
            <pc:docMk/>
            <pc:sldMk cId="1248094290" sldId="506"/>
            <ac:cxnSpMk id="16" creationId="{4544487E-92F6-AF0F-7DA0-22C7ED06A985}"/>
          </ac:cxnSpMkLst>
        </pc:cxnChg>
        <pc:cxnChg chg="add mod ord">
          <ac:chgData name="eldert@eldert.net" userId="fbe95aa6-f670-4838-bac7-c94df5e74cff" providerId="ADAL" clId="{2AD3765C-7593-4D29-BEC0-B92EC874CEB0}" dt="2022-07-29T01:18:27.467" v="2824" actId="167"/>
          <ac:cxnSpMkLst>
            <pc:docMk/>
            <pc:sldMk cId="1248094290" sldId="506"/>
            <ac:cxnSpMk id="21" creationId="{02AA014E-5757-9C96-1164-964E9736C286}"/>
          </ac:cxnSpMkLst>
        </pc:cxnChg>
        <pc:cxnChg chg="del mod">
          <ac:chgData name="eldert@eldert.net" userId="fbe95aa6-f670-4838-bac7-c94df5e74cff" providerId="ADAL" clId="{2AD3765C-7593-4D29-BEC0-B92EC874CEB0}" dt="2022-07-29T01:18:12.261" v="2820" actId="478"/>
          <ac:cxnSpMkLst>
            <pc:docMk/>
            <pc:sldMk cId="1248094290" sldId="506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18:12.261" v="2820" actId="478"/>
          <ac:cxnSpMkLst>
            <pc:docMk/>
            <pc:sldMk cId="1248094290" sldId="506"/>
            <ac:cxnSpMk id="36" creationId="{85A49683-C8FB-0DEB-8728-675B8AF7510C}"/>
          </ac:cxnSpMkLst>
        </pc:cxnChg>
        <pc:cxnChg chg="del mod">
          <ac:chgData name="eldert@eldert.net" userId="fbe95aa6-f670-4838-bac7-c94df5e74cff" providerId="ADAL" clId="{2AD3765C-7593-4D29-BEC0-B92EC874CEB0}" dt="2022-07-29T01:18:12.261" v="2820" actId="478"/>
          <ac:cxnSpMkLst>
            <pc:docMk/>
            <pc:sldMk cId="1248094290" sldId="506"/>
            <ac:cxnSpMk id="39" creationId="{17D7939D-AC4A-11C3-5F56-B94799E50D7D}"/>
          </ac:cxnSpMkLst>
        </pc:cxnChg>
        <pc:cxnChg chg="mod">
          <ac:chgData name="eldert@eldert.net" userId="fbe95aa6-f670-4838-bac7-c94df5e74cff" providerId="ADAL" clId="{2AD3765C-7593-4D29-BEC0-B92EC874CEB0}" dt="2022-07-29T01:18:12.261" v="2820" actId="478"/>
          <ac:cxnSpMkLst>
            <pc:docMk/>
            <pc:sldMk cId="1248094290" sldId="506"/>
            <ac:cxnSpMk id="46" creationId="{FAB6D54B-8E7C-A526-DCE9-2F3FAE0580F1}"/>
          </ac:cxnSpMkLst>
        </pc:cxn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9:18.292" v="5905"/>
        <pc:sldMkLst>
          <pc:docMk/>
          <pc:sldMk cId="806620576" sldId="50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06620576" sldId="50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06620576" sldId="507"/>
            <ac:spMk id="3" creationId="{2B5DFD10-4F11-D86E-BBBE-64AB35EA1950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604177752" sldId="50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04177752" sldId="50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04177752" sldId="508"/>
            <ac:spMk id="3" creationId="{F8053ECB-A66B-8F1F-92E3-306E77410025}"/>
          </ac:spMkLst>
        </pc:spChg>
        <pc:picChg chg="add del mod">
          <ac:chgData name="eldert@eldert.net" userId="fbe95aa6-f670-4838-bac7-c94df5e74cff" providerId="ADAL" clId="{2AD3765C-7593-4D29-BEC0-B92EC874CEB0}" dt="2022-07-29T02:09:34.305" v="3647" actId="478"/>
          <ac:picMkLst>
            <pc:docMk/>
            <pc:sldMk cId="1604177752" sldId="508"/>
            <ac:picMk id="4" creationId="{E1A694BE-DE68-865C-E15B-5FBBE20BE7A0}"/>
          </ac:picMkLst>
        </pc:picChg>
        <pc:picChg chg="add del mod">
          <ac:chgData name="eldert@eldert.net" userId="fbe95aa6-f670-4838-bac7-c94df5e74cff" providerId="ADAL" clId="{2AD3765C-7593-4D29-BEC0-B92EC874CEB0}" dt="2022-07-29T02:09:35.032" v="3648" actId="478"/>
          <ac:picMkLst>
            <pc:docMk/>
            <pc:sldMk cId="1604177752" sldId="508"/>
            <ac:picMk id="8" creationId="{9AF03D6C-38AA-7559-A3DB-3D93470FB96F}"/>
          </ac:picMkLst>
        </pc:picChg>
        <pc:picChg chg="add del mod">
          <ac:chgData name="eldert@eldert.net" userId="fbe95aa6-f670-4838-bac7-c94df5e74cff" providerId="ADAL" clId="{2AD3765C-7593-4D29-BEC0-B92EC874CEB0}" dt="2022-07-29T02:09:35.775" v="3649" actId="478"/>
          <ac:picMkLst>
            <pc:docMk/>
            <pc:sldMk cId="1604177752" sldId="508"/>
            <ac:picMk id="10" creationId="{C99F398A-7482-BDCC-C37F-863810BF0122}"/>
          </ac:picMkLst>
        </pc:picChg>
        <pc:picChg chg="add del mod">
          <ac:chgData name="eldert@eldert.net" userId="fbe95aa6-f670-4838-bac7-c94df5e74cff" providerId="ADAL" clId="{2AD3765C-7593-4D29-BEC0-B92EC874CEB0}" dt="2022-07-29T02:09:36.519" v="3650" actId="478"/>
          <ac:picMkLst>
            <pc:docMk/>
            <pc:sldMk cId="1604177752" sldId="508"/>
            <ac:picMk id="12" creationId="{2C9DFB74-CE67-A1AD-EC20-59D7794D8D48}"/>
          </ac:picMkLst>
        </pc:picChg>
        <pc:picChg chg="add mod">
          <ac:chgData name="eldert@eldert.net" userId="fbe95aa6-f670-4838-bac7-c94df5e74cff" providerId="ADAL" clId="{2AD3765C-7593-4D29-BEC0-B92EC874CEB0}" dt="2022-07-29T01:49:50.481" v="3076" actId="1076"/>
          <ac:picMkLst>
            <pc:docMk/>
            <pc:sldMk cId="1604177752" sldId="508"/>
            <ac:picMk id="16" creationId="{BDEF2A8E-F500-DBD1-8B7E-9FF00B0B2404}"/>
          </ac:picMkLst>
        </pc:picChg>
        <pc:picChg chg="add del mod">
          <ac:chgData name="eldert@eldert.net" userId="fbe95aa6-f670-4838-bac7-c94df5e74cff" providerId="ADAL" clId="{2AD3765C-7593-4D29-BEC0-B92EC874CEB0}" dt="2022-07-29T01:49:58.679" v="3080" actId="478"/>
          <ac:picMkLst>
            <pc:docMk/>
            <pc:sldMk cId="1604177752" sldId="508"/>
            <ac:picMk id="19" creationId="{FE5073F0-6627-FB75-EF0A-F84EE9778005}"/>
          </ac:picMkLst>
        </pc:picChg>
        <pc:picChg chg="add mod">
          <ac:chgData name="eldert@eldert.net" userId="fbe95aa6-f670-4838-bac7-c94df5e74cff" providerId="ADAL" clId="{2AD3765C-7593-4D29-BEC0-B92EC874CEB0}" dt="2022-07-29T01:49:52.919" v="3078" actId="571"/>
          <ac:picMkLst>
            <pc:docMk/>
            <pc:sldMk cId="1604177752" sldId="508"/>
            <ac:picMk id="20" creationId="{7004C44A-3FD2-397B-4FD9-C9D3555C45BF}"/>
          </ac:picMkLst>
        </pc:picChg>
        <pc:picChg chg="add mod">
          <ac:chgData name="eldert@eldert.net" userId="fbe95aa6-f670-4838-bac7-c94df5e74cff" providerId="ADAL" clId="{2AD3765C-7593-4D29-BEC0-B92EC874CEB0}" dt="2022-07-29T01:49:52.919" v="3078" actId="571"/>
          <ac:picMkLst>
            <pc:docMk/>
            <pc:sldMk cId="1604177752" sldId="508"/>
            <ac:picMk id="21" creationId="{FA0C3B74-9965-6BE1-0D24-726FC170A10B}"/>
          </ac:picMkLst>
        </pc:picChg>
        <pc:picChg chg="add mod">
          <ac:chgData name="eldert@eldert.net" userId="fbe95aa6-f670-4838-bac7-c94df5e74cff" providerId="ADAL" clId="{2AD3765C-7593-4D29-BEC0-B92EC874CEB0}" dt="2022-07-29T01:49:56.905" v="3079" actId="571"/>
          <ac:picMkLst>
            <pc:docMk/>
            <pc:sldMk cId="1604177752" sldId="508"/>
            <ac:picMk id="22" creationId="{FDD8C801-408C-E4C5-0B23-0D58AC1669CD}"/>
          </ac:picMkLst>
        </pc:picChg>
        <pc:cxnChg chg="add mod">
          <ac:chgData name="eldert@eldert.net" userId="fbe95aa6-f670-4838-bac7-c94df5e74cff" providerId="ADAL" clId="{2AD3765C-7593-4D29-BEC0-B92EC874CEB0}" dt="2022-07-29T01:50:56.567" v="3086" actId="22"/>
          <ac:cxnSpMkLst>
            <pc:docMk/>
            <pc:sldMk cId="1604177752" sldId="508"/>
            <ac:cxnSpMk id="24" creationId="{9DFC4E68-7130-2987-3DAF-BA9122958819}"/>
          </ac:cxnSpMkLst>
        </pc:cxnChg>
      </pc:sldChg>
      <pc:sldChg chg="addSp modSp add del mod ord">
        <pc:chgData name="eldert@eldert.net" userId="fbe95aa6-f670-4838-bac7-c94df5e74cff" providerId="ADAL" clId="{2AD3765C-7593-4D29-BEC0-B92EC874CEB0}" dt="2022-07-29T02:09:28.763" v="3644" actId="47"/>
        <pc:sldMkLst>
          <pc:docMk/>
          <pc:sldMk cId="2334227322" sldId="509"/>
        </pc:sldMkLst>
        <pc:picChg chg="add">
          <ac:chgData name="eldert@eldert.net" userId="fbe95aa6-f670-4838-bac7-c94df5e74cff" providerId="ADAL" clId="{2AD3765C-7593-4D29-BEC0-B92EC874CEB0}" dt="2022-07-29T01:50:16.938" v="3081" actId="22"/>
          <ac:picMkLst>
            <pc:docMk/>
            <pc:sldMk cId="2334227322" sldId="509"/>
            <ac:picMk id="4" creationId="{48B9F515-A59C-3095-57CE-06C81163C499}"/>
          </ac:picMkLst>
        </pc:picChg>
        <pc:picChg chg="add">
          <ac:chgData name="eldert@eldert.net" userId="fbe95aa6-f670-4838-bac7-c94df5e74cff" providerId="ADAL" clId="{2AD3765C-7593-4D29-BEC0-B92EC874CEB0}" dt="2022-07-29T01:50:16.938" v="3081" actId="22"/>
          <ac:picMkLst>
            <pc:docMk/>
            <pc:sldMk cId="2334227322" sldId="509"/>
            <ac:picMk id="10" creationId="{4A246147-4BF5-5324-C6CC-14BC7DFF2A6E}"/>
          </ac:picMkLst>
        </pc:picChg>
        <pc:cxnChg chg="add mod">
          <ac:chgData name="eldert@eldert.net" userId="fbe95aa6-f670-4838-bac7-c94df5e74cff" providerId="ADAL" clId="{2AD3765C-7593-4D29-BEC0-B92EC874CEB0}" dt="2022-07-29T01:50:39.160" v="3085" actId="693"/>
          <ac:cxnSpMkLst>
            <pc:docMk/>
            <pc:sldMk cId="2334227322" sldId="509"/>
            <ac:cxnSpMk id="14" creationId="{BFD57243-8E71-62F3-C7C6-AC13751AFB06}"/>
          </ac:cxnSpMkLst>
        </pc:cxnChg>
      </pc:sldChg>
      <pc:sldChg chg="add del">
        <pc:chgData name="eldert@eldert.net" userId="fbe95aa6-f670-4838-bac7-c94df5e74cff" providerId="ADAL" clId="{2AD3765C-7593-4D29-BEC0-B92EC874CEB0}" dt="2022-07-29T01:47:46.674" v="3064" actId="2890"/>
        <pc:sldMkLst>
          <pc:docMk/>
          <pc:sldMk cId="433928838" sldId="51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44.097" v="5925"/>
        <pc:sldMkLst>
          <pc:docMk/>
          <pc:sldMk cId="1033673413" sldId="51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33673413" sldId="51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33673413" sldId="510"/>
            <ac:spMk id="3" creationId="{FBB92FC0-5384-7AE9-97CB-2D0177E6BDE9}"/>
          </ac:spMkLst>
        </pc:spChg>
        <pc:picChg chg="mod">
          <ac:chgData name="eldert@eldert.net" userId="fbe95aa6-f670-4838-bac7-c94df5e74cff" providerId="ADAL" clId="{2AD3765C-7593-4D29-BEC0-B92EC874CEB0}" dt="2022-07-29T01:51:08.968" v="3088" actId="1076"/>
          <ac:picMkLst>
            <pc:docMk/>
            <pc:sldMk cId="1033673413" sldId="510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1:15.717" v="3089" actId="1076"/>
          <ac:picMkLst>
            <pc:docMk/>
            <pc:sldMk cId="1033673413" sldId="510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1:51:19.109" v="3090" actId="1076"/>
          <ac:picMkLst>
            <pc:docMk/>
            <pc:sldMk cId="1033673413" sldId="510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1:26.361" v="3091" actId="1076"/>
          <ac:picMkLst>
            <pc:docMk/>
            <pc:sldMk cId="1033673413" sldId="510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47.835" v="5926"/>
        <pc:sldMkLst>
          <pc:docMk/>
          <pc:sldMk cId="2814680847" sldId="51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14680847" sldId="51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14680847" sldId="511"/>
            <ac:spMk id="3" creationId="{961B5D97-69B6-7DDE-AB88-C2F1740072D6}"/>
          </ac:spMkLst>
        </pc:spChg>
        <pc:picChg chg="mod">
          <ac:chgData name="eldert@eldert.net" userId="fbe95aa6-f670-4838-bac7-c94df5e74cff" providerId="ADAL" clId="{2AD3765C-7593-4D29-BEC0-B92EC874CEB0}" dt="2022-07-29T01:51:34.208" v="3093" actId="1076"/>
          <ac:picMkLst>
            <pc:docMk/>
            <pc:sldMk cId="2814680847" sldId="511"/>
            <ac:picMk id="4" creationId="{E1A694BE-DE68-865C-E15B-5FBBE20BE7A0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50.271" v="5927"/>
        <pc:sldMkLst>
          <pc:docMk/>
          <pc:sldMk cId="1681864979" sldId="51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81864979" sldId="51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81864979" sldId="512"/>
            <ac:spMk id="3" creationId="{8D58E068-68BD-F290-3C5C-776338DB61AA}"/>
          </ac:spMkLst>
        </pc:spChg>
        <pc:picChg chg="mod">
          <ac:chgData name="eldert@eldert.net" userId="fbe95aa6-f670-4838-bac7-c94df5e74cff" providerId="ADAL" clId="{2AD3765C-7593-4D29-BEC0-B92EC874CEB0}" dt="2022-07-29T01:51:48.823" v="3131" actId="1037"/>
          <ac:picMkLst>
            <pc:docMk/>
            <pc:sldMk cId="1681864979" sldId="512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1:51:48.823" v="3131" actId="1037"/>
          <ac:picMkLst>
            <pc:docMk/>
            <pc:sldMk cId="1681864979" sldId="512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1:48.823" v="3131" actId="1037"/>
          <ac:picMkLst>
            <pc:docMk/>
            <pc:sldMk cId="1681864979" sldId="512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52.961" v="5928"/>
        <pc:sldMkLst>
          <pc:docMk/>
          <pc:sldMk cId="1589437134" sldId="51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89437134" sldId="51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89437134" sldId="513"/>
            <ac:spMk id="3" creationId="{D1CDD687-59B8-7DA0-4302-894A5F4302FD}"/>
          </ac:spMkLst>
        </pc:spChg>
        <pc:picChg chg="mod">
          <ac:chgData name="eldert@eldert.net" userId="fbe95aa6-f670-4838-bac7-c94df5e74cff" providerId="ADAL" clId="{2AD3765C-7593-4D29-BEC0-B92EC874CEB0}" dt="2022-07-29T01:51:57.564" v="3133" actId="1076"/>
          <ac:picMkLst>
            <pc:docMk/>
            <pc:sldMk cId="1589437134" sldId="513"/>
            <ac:picMk id="8" creationId="{9AF03D6C-38AA-7559-A3DB-3D93470FB96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56.738" v="5929"/>
        <pc:sldMkLst>
          <pc:docMk/>
          <pc:sldMk cId="4078058244" sldId="51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78058244" sldId="51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78058244" sldId="514"/>
            <ac:spMk id="3" creationId="{BF88AA02-47FA-93B1-7558-145F1038D6CA}"/>
          </ac:spMkLst>
        </pc:spChg>
        <pc:picChg chg="mod">
          <ac:chgData name="eldert@eldert.net" userId="fbe95aa6-f670-4838-bac7-c94df5e74cff" providerId="ADAL" clId="{2AD3765C-7593-4D29-BEC0-B92EC874CEB0}" dt="2022-07-29T01:52:13.567" v="3184" actId="1038"/>
          <ac:picMkLst>
            <pc:docMk/>
            <pc:sldMk cId="4078058244" sldId="514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2:13.567" v="3184" actId="1038"/>
          <ac:picMkLst>
            <pc:docMk/>
            <pc:sldMk cId="4078058244" sldId="514"/>
            <ac:picMk id="12" creationId="{2C9DFB74-CE67-A1AD-EC20-59D7794D8D48}"/>
          </ac:picMkLst>
        </pc:picChg>
      </pc:sldChg>
      <pc:sldChg chg="add del">
        <pc:chgData name="eldert@eldert.net" userId="fbe95aa6-f670-4838-bac7-c94df5e74cff" providerId="ADAL" clId="{2AD3765C-7593-4D29-BEC0-B92EC874CEB0}" dt="2022-07-29T01:52:29.169" v="3186" actId="47"/>
        <pc:sldMkLst>
          <pc:docMk/>
          <pc:sldMk cId="1999988984" sldId="515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59.558" v="5930"/>
        <pc:sldMkLst>
          <pc:docMk/>
          <pc:sldMk cId="2497895603" sldId="51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97895603" sldId="51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97895603" sldId="515"/>
            <ac:spMk id="3" creationId="{38FF1AF4-DD41-DE66-463B-53D2B8909E06}"/>
          </ac:spMkLst>
        </pc:spChg>
        <pc:picChg chg="mod">
          <ac:chgData name="eldert@eldert.net" userId="fbe95aa6-f670-4838-bac7-c94df5e74cff" providerId="ADAL" clId="{2AD3765C-7593-4D29-BEC0-B92EC874CEB0}" dt="2022-07-29T01:54:40.965" v="3381" actId="1076"/>
          <ac:picMkLst>
            <pc:docMk/>
            <pc:sldMk cId="2497895603" sldId="515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3:08.704" v="3233" actId="1076"/>
          <ac:picMkLst>
            <pc:docMk/>
            <pc:sldMk cId="2497895603" sldId="515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1:54:41.954" v="3382" actId="1037"/>
          <ac:picMkLst>
            <pc:docMk/>
            <pc:sldMk cId="2497895603" sldId="515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4:41.954" v="3382" actId="1037"/>
          <ac:picMkLst>
            <pc:docMk/>
            <pc:sldMk cId="2497895603" sldId="515"/>
            <ac:picMk id="12" creationId="{2C9DFB74-CE67-A1AD-EC20-59D7794D8D48}"/>
          </ac:picMkLst>
        </pc:picChg>
      </pc:sldChg>
      <pc:sldChg chg="addSp delSp add del mod">
        <pc:chgData name="eldert@eldert.net" userId="fbe95aa6-f670-4838-bac7-c94df5e74cff" providerId="ADAL" clId="{2AD3765C-7593-4D29-BEC0-B92EC874CEB0}" dt="2022-07-29T01:52:57.725" v="3192"/>
        <pc:sldMkLst>
          <pc:docMk/>
          <pc:sldMk cId="2971044434" sldId="515"/>
        </pc:sldMkLst>
        <pc:picChg chg="add del">
          <ac:chgData name="eldert@eldert.net" userId="fbe95aa6-f670-4838-bac7-c94df5e74cff" providerId="ADAL" clId="{2AD3765C-7593-4D29-BEC0-B92EC874CEB0}" dt="2022-07-29T01:52:56.207" v="3190" actId="478"/>
          <ac:picMkLst>
            <pc:docMk/>
            <pc:sldMk cId="2971044434" sldId="515"/>
            <ac:picMk id="4" creationId="{E1A694BE-DE68-865C-E15B-5FBBE20BE7A0}"/>
          </ac:picMkLst>
        </pc:picChg>
        <pc:picChg chg="add del">
          <ac:chgData name="eldert@eldert.net" userId="fbe95aa6-f670-4838-bac7-c94df5e74cff" providerId="ADAL" clId="{2AD3765C-7593-4D29-BEC0-B92EC874CEB0}" dt="2022-07-29T01:52:56.827" v="3191" actId="22"/>
          <ac:picMkLst>
            <pc:docMk/>
            <pc:sldMk cId="2971044434" sldId="515"/>
            <ac:picMk id="14" creationId="{E002F1B1-C273-A689-A027-536B37639183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897355806" sldId="51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97355806" sldId="51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97355806" sldId="516"/>
            <ac:spMk id="3" creationId="{83C3F41A-9172-3356-58F0-082137C56B2E}"/>
          </ac:spMkLst>
        </pc:spChg>
        <pc:picChg chg="mod">
          <ac:chgData name="eldert@eldert.net" userId="fbe95aa6-f670-4838-bac7-c94df5e74cff" providerId="ADAL" clId="{2AD3765C-7593-4D29-BEC0-B92EC874CEB0}" dt="2022-07-29T01:54:54.802" v="3384" actId="1076"/>
          <ac:picMkLst>
            <pc:docMk/>
            <pc:sldMk cId="1897355806" sldId="516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5:04.064" v="3385" actId="1076"/>
          <ac:picMkLst>
            <pc:docMk/>
            <pc:sldMk cId="1897355806" sldId="516"/>
            <ac:picMk id="8" creationId="{9AF03D6C-38AA-7559-A3DB-3D93470FB96F}"/>
          </ac:picMkLst>
        </pc:picChg>
      </pc:sldChg>
      <pc:sldChg chg="modSp add del">
        <pc:chgData name="eldert@eldert.net" userId="fbe95aa6-f670-4838-bac7-c94df5e74cff" providerId="ADAL" clId="{2AD3765C-7593-4D29-BEC0-B92EC874CEB0}" dt="2022-07-29T01:54:38.616" v="3377" actId="2890"/>
        <pc:sldMkLst>
          <pc:docMk/>
          <pc:sldMk cId="4272171165" sldId="516"/>
        </pc:sldMkLst>
        <pc:picChg chg="mod">
          <ac:chgData name="eldert@eldert.net" userId="fbe95aa6-f670-4838-bac7-c94df5e74cff" providerId="ADAL" clId="{2AD3765C-7593-4D29-BEC0-B92EC874CEB0}" dt="2022-07-29T01:54:38.019" v="3376" actId="1037"/>
          <ac:picMkLst>
            <pc:docMk/>
            <pc:sldMk cId="4272171165" sldId="516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4:37.517" v="3375" actId="1076"/>
          <ac:picMkLst>
            <pc:docMk/>
            <pc:sldMk cId="4272171165" sldId="516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1:54:38.019" v="3376" actId="1037"/>
          <ac:picMkLst>
            <pc:docMk/>
            <pc:sldMk cId="4272171165" sldId="516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4:38.019" v="3376" actId="1037"/>
          <ac:picMkLst>
            <pc:docMk/>
            <pc:sldMk cId="4272171165" sldId="516"/>
            <ac:picMk id="12" creationId="{2C9DFB74-CE67-A1AD-EC20-59D7794D8D48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365945034" sldId="51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65945034" sldId="51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65945034" sldId="517"/>
            <ac:spMk id="3" creationId="{DA603A7D-38C9-4310-A781-BB40D96220DC}"/>
          </ac:spMkLst>
        </pc:spChg>
        <pc:cxnChg chg="mod">
          <ac:chgData name="eldert@eldert.net" userId="fbe95aa6-f670-4838-bac7-c94df5e74cff" providerId="ADAL" clId="{2AD3765C-7593-4D29-BEC0-B92EC874CEB0}" dt="2022-07-29T01:55:11.974" v="3387" actId="208"/>
          <ac:cxnSpMkLst>
            <pc:docMk/>
            <pc:sldMk cId="1365945034" sldId="517"/>
            <ac:cxnSpMk id="24" creationId="{9DFC4E68-7130-2987-3DAF-BA9122958819}"/>
          </ac:cxnSpMkLst>
        </pc:cxnChg>
      </pc:sldChg>
      <pc:sldChg chg="modSp add del mod">
        <pc:chgData name="eldert@eldert.net" userId="fbe95aa6-f670-4838-bac7-c94df5e74cff" providerId="ADAL" clId="{2AD3765C-7593-4D29-BEC0-B92EC874CEB0}" dt="2022-07-29T01:54:34.725" v="3372" actId="2890"/>
        <pc:sldMkLst>
          <pc:docMk/>
          <pc:sldMk cId="2264296582" sldId="517"/>
        </pc:sldMkLst>
        <pc:cxnChg chg="mod">
          <ac:chgData name="eldert@eldert.net" userId="fbe95aa6-f670-4838-bac7-c94df5e74cff" providerId="ADAL" clId="{2AD3765C-7593-4D29-BEC0-B92EC874CEB0}" dt="2022-07-29T01:54:34.033" v="3371" actId="208"/>
          <ac:cxnSpMkLst>
            <pc:docMk/>
            <pc:sldMk cId="2264296582" sldId="517"/>
            <ac:cxnSpMk id="24" creationId="{9DFC4E68-7130-2987-3DAF-BA9122958819}"/>
          </ac:cxnSpMkLst>
        </pc:cxnChg>
      </pc:sldChg>
      <pc:sldChg chg="addSp delSp modSp add del mod">
        <pc:chgData name="eldert@eldert.net" userId="fbe95aa6-f670-4838-bac7-c94df5e74cff" providerId="ADAL" clId="{2AD3765C-7593-4D29-BEC0-B92EC874CEB0}" dt="2022-07-29T01:54:32.671" v="3370" actId="2890"/>
        <pc:sldMkLst>
          <pc:docMk/>
          <pc:sldMk cId="878826573" sldId="518"/>
        </pc:sldMkLst>
        <pc:cxnChg chg="add del mod">
          <ac:chgData name="eldert@eldert.net" userId="fbe95aa6-f670-4838-bac7-c94df5e74cff" providerId="ADAL" clId="{2AD3765C-7593-4D29-BEC0-B92EC874CEB0}" dt="2022-07-29T01:54:32.141" v="3369" actId="22"/>
          <ac:cxnSpMkLst>
            <pc:docMk/>
            <pc:sldMk cId="878826573" sldId="518"/>
            <ac:cxnSpMk id="14" creationId="{E71D8257-C3CC-191B-6390-EC43BACD8E87}"/>
          </ac:cxnSpMkLst>
        </pc:cxn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17:10.111" v="5723"/>
        <pc:sldMkLst>
          <pc:docMk/>
          <pc:sldMk cId="3862612286" sldId="51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62612286" sldId="51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62612286" sldId="518"/>
            <ac:spMk id="3" creationId="{68C4BCC1-2909-931A-78FD-E635BB8696D4}"/>
          </ac:spMkLst>
        </pc:spChg>
        <pc:cxnChg chg="add mod">
          <ac:chgData name="eldert@eldert.net" userId="fbe95aa6-f670-4838-bac7-c94df5e74cff" providerId="ADAL" clId="{2AD3765C-7593-4D29-BEC0-B92EC874CEB0}" dt="2022-07-29T02:00:51.432" v="3437" actId="1076"/>
          <ac:cxnSpMkLst>
            <pc:docMk/>
            <pc:sldMk cId="3862612286" sldId="518"/>
            <ac:cxnSpMk id="14" creationId="{C7086A0C-C23D-C67D-BDCF-05B189D1C559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12.218" v="5932"/>
        <pc:sldMkLst>
          <pc:docMk/>
          <pc:sldMk cId="866041370" sldId="51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66041370" sldId="51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66041370" sldId="519"/>
            <ac:spMk id="3" creationId="{4B56D4A8-FFDC-5AED-D0C4-3E25A1579E0E}"/>
          </ac:spMkLst>
        </pc:spChg>
        <pc:spChg chg="add mod">
          <ac:chgData name="eldert@eldert.net" userId="fbe95aa6-f670-4838-bac7-c94df5e74cff" providerId="ADAL" clId="{2AD3765C-7593-4D29-BEC0-B92EC874CEB0}" dt="2022-07-29T02:01:34.021" v="3443" actId="1076"/>
          <ac:spMkLst>
            <pc:docMk/>
            <pc:sldMk cId="866041370" sldId="519"/>
            <ac:spMk id="18" creationId="{06A67EFA-9218-403A-CB17-C2B189AE34D3}"/>
          </ac:spMkLst>
        </pc:spChg>
        <pc:spChg chg="add del mod">
          <ac:chgData name="eldert@eldert.net" userId="fbe95aa6-f670-4838-bac7-c94df5e74cff" providerId="ADAL" clId="{2AD3765C-7593-4D29-BEC0-B92EC874CEB0}" dt="2022-07-29T02:01:35.022" v="3444" actId="478"/>
          <ac:spMkLst>
            <pc:docMk/>
            <pc:sldMk cId="866041370" sldId="519"/>
            <ac:spMk id="20" creationId="{23BCD4AB-7E67-B00F-0550-E40A16BDB6DE}"/>
          </ac:spMkLst>
        </pc:spChg>
        <pc:cxnChg chg="del mod">
          <ac:chgData name="eldert@eldert.net" userId="fbe95aa6-f670-4838-bac7-c94df5e74cff" providerId="ADAL" clId="{2AD3765C-7593-4D29-BEC0-B92EC874CEB0}" dt="2022-07-29T01:57:08.852" v="3408" actId="478"/>
          <ac:cxnSpMkLst>
            <pc:docMk/>
            <pc:sldMk cId="866041370" sldId="519"/>
            <ac:cxnSpMk id="14" creationId="{C7086A0C-C23D-C67D-BDCF-05B189D1C559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87217722" sldId="52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87217722" sldId="52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87217722" sldId="520"/>
            <ac:spMk id="3" creationId="{24B97D10-4257-51D3-4E02-112F0171080B}"/>
          </ac:spMkLst>
        </pc:spChg>
        <pc:spChg chg="del">
          <ac:chgData name="eldert@eldert.net" userId="fbe95aa6-f670-4838-bac7-c94df5e74cff" providerId="ADAL" clId="{2AD3765C-7593-4D29-BEC0-B92EC874CEB0}" dt="2022-07-29T01:56:20.261" v="3398" actId="478"/>
          <ac:spMkLst>
            <pc:docMk/>
            <pc:sldMk cId="687217722" sldId="520"/>
            <ac:spMk id="18" creationId="{06A67EFA-9218-403A-CB17-C2B189AE34D3}"/>
          </ac:spMkLst>
        </pc:spChg>
        <pc:spChg chg="add">
          <ac:chgData name="eldert@eldert.net" userId="fbe95aa6-f670-4838-bac7-c94df5e74cff" providerId="ADAL" clId="{2AD3765C-7593-4D29-BEC0-B92EC874CEB0}" dt="2022-07-29T02:01:45.003" v="3445" actId="22"/>
          <ac:spMkLst>
            <pc:docMk/>
            <pc:sldMk cId="687217722" sldId="520"/>
            <ac:spMk id="19" creationId="{40958832-3B3E-84CD-E791-69C94207A48B}"/>
          </ac:spMkLst>
        </pc:spChg>
        <pc:spChg chg="del">
          <ac:chgData name="eldert@eldert.net" userId="fbe95aa6-f670-4838-bac7-c94df5e74cff" providerId="ADAL" clId="{2AD3765C-7593-4D29-BEC0-B92EC874CEB0}" dt="2022-07-29T01:56:21.294" v="3399" actId="478"/>
          <ac:spMkLst>
            <pc:docMk/>
            <pc:sldMk cId="687217722" sldId="520"/>
            <ac:spMk id="20" creationId="{23BCD4AB-7E67-B00F-0550-E40A16BDB6DE}"/>
          </ac:spMkLst>
        </pc:spChg>
        <pc:cxnChg chg="add del mod">
          <ac:chgData name="eldert@eldert.net" userId="fbe95aa6-f670-4838-bac7-c94df5e74cff" providerId="ADAL" clId="{2AD3765C-7593-4D29-BEC0-B92EC874CEB0}" dt="2022-07-29T01:57:04.947" v="3407" actId="478"/>
          <ac:cxnSpMkLst>
            <pc:docMk/>
            <pc:sldMk cId="687217722" sldId="520"/>
            <ac:cxnSpMk id="14" creationId="{C7086A0C-C23D-C67D-BDCF-05B189D1C559}"/>
          </ac:cxnSpMkLst>
        </pc:cxnChg>
        <pc:cxnChg chg="mod">
          <ac:chgData name="eldert@eldert.net" userId="fbe95aa6-f670-4838-bac7-c94df5e74cff" providerId="ADAL" clId="{2AD3765C-7593-4D29-BEC0-B92EC874CEB0}" dt="2022-07-29T01:57:01.055" v="3405" actId="208"/>
          <ac:cxnSpMkLst>
            <pc:docMk/>
            <pc:sldMk cId="687217722" sldId="520"/>
            <ac:cxnSpMk id="24" creationId="{9DFC4E68-7130-2987-3DAF-BA9122958819}"/>
          </ac:cxnSpMkLst>
        </pc:cxnChg>
        <pc:cxnChg chg="mod">
          <ac:chgData name="eldert@eldert.net" userId="fbe95aa6-f670-4838-bac7-c94df5e74cff" providerId="ADAL" clId="{2AD3765C-7593-4D29-BEC0-B92EC874CEB0}" dt="2022-07-29T01:56:23.553" v="3400" actId="208"/>
          <ac:cxnSpMkLst>
            <pc:docMk/>
            <pc:sldMk cId="687217722" sldId="520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29T01:56:26.312" v="3401" actId="208"/>
          <ac:cxnSpMkLst>
            <pc:docMk/>
            <pc:sldMk cId="687217722" sldId="520"/>
            <ac:cxnSpMk id="40" creationId="{12B1415C-C982-D724-0A22-28DCC8160A4C}"/>
          </ac:cxnSpMkLst>
        </pc:cxnChg>
      </pc:sldChg>
      <pc:sldChg chg="delSp modSp add del mod">
        <pc:chgData name="eldert@eldert.net" userId="fbe95aa6-f670-4838-bac7-c94df5e74cff" providerId="ADAL" clId="{2AD3765C-7593-4D29-BEC0-B92EC874CEB0}" dt="2022-07-29T01:59:39.203" v="3423" actId="47"/>
        <pc:sldMkLst>
          <pc:docMk/>
          <pc:sldMk cId="4025584916" sldId="521"/>
        </pc:sldMkLst>
        <pc:picChg chg="mod">
          <ac:chgData name="eldert@eldert.net" userId="fbe95aa6-f670-4838-bac7-c94df5e74cff" providerId="ADAL" clId="{2AD3765C-7593-4D29-BEC0-B92EC874CEB0}" dt="2022-07-29T01:58:00.113" v="3411" actId="1076"/>
          <ac:picMkLst>
            <pc:docMk/>
            <pc:sldMk cId="4025584916" sldId="521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8:02.954" v="3412" actId="1076"/>
          <ac:picMkLst>
            <pc:docMk/>
            <pc:sldMk cId="4025584916" sldId="521"/>
            <ac:picMk id="8" creationId="{9AF03D6C-38AA-7559-A3DB-3D93470FB96F}"/>
          </ac:picMkLst>
        </pc:picChg>
        <pc:cxnChg chg="del mod">
          <ac:chgData name="eldert@eldert.net" userId="fbe95aa6-f670-4838-bac7-c94df5e74cff" providerId="ADAL" clId="{2AD3765C-7593-4D29-BEC0-B92EC874CEB0}" dt="2022-07-29T01:57:17.628" v="3409" actId="478"/>
          <ac:cxnSpMkLst>
            <pc:docMk/>
            <pc:sldMk cId="4025584916" sldId="521"/>
            <ac:cxnSpMk id="14" creationId="{C7086A0C-C23D-C67D-BDCF-05B189D1C559}"/>
          </ac:cxnSpMkLst>
        </pc:cxnChg>
        <pc:cxnChg chg="mod">
          <ac:chgData name="eldert@eldert.net" userId="fbe95aa6-f670-4838-bac7-c94df5e74cff" providerId="ADAL" clId="{2AD3765C-7593-4D29-BEC0-B92EC874CEB0}" dt="2022-07-29T01:58:16.517" v="3414" actId="208"/>
          <ac:cxnSpMkLst>
            <pc:docMk/>
            <pc:sldMk cId="4025584916" sldId="521"/>
            <ac:cxnSpMk id="24" creationId="{9DFC4E68-7130-2987-3DAF-BA9122958819}"/>
          </ac:cxnSpMkLst>
        </pc:cxnChg>
      </pc:sldChg>
      <pc:sldChg chg="add del">
        <pc:chgData name="eldert@eldert.net" userId="fbe95aa6-f670-4838-bac7-c94df5e74cff" providerId="ADAL" clId="{2AD3765C-7593-4D29-BEC0-B92EC874CEB0}" dt="2022-07-29T01:59:39.203" v="3423" actId="47"/>
        <pc:sldMkLst>
          <pc:docMk/>
          <pc:sldMk cId="2195364877" sldId="522"/>
        </pc:sldMkLst>
      </pc:sldChg>
      <pc:sldChg chg="addSp modSp add del mod">
        <pc:chgData name="eldert@eldert.net" userId="fbe95aa6-f670-4838-bac7-c94df5e74cff" providerId="ADAL" clId="{2AD3765C-7593-4D29-BEC0-B92EC874CEB0}" dt="2022-07-29T01:59:39.203" v="3423" actId="47"/>
        <pc:sldMkLst>
          <pc:docMk/>
          <pc:sldMk cId="3112160351" sldId="523"/>
        </pc:sldMkLst>
        <pc:cxnChg chg="add mod">
          <ac:chgData name="eldert@eldert.net" userId="fbe95aa6-f670-4838-bac7-c94df5e74cff" providerId="ADAL" clId="{2AD3765C-7593-4D29-BEC0-B92EC874CEB0}" dt="2022-07-29T01:59:07.810" v="3418" actId="208"/>
          <ac:cxnSpMkLst>
            <pc:docMk/>
            <pc:sldMk cId="3112160351" sldId="523"/>
            <ac:cxnSpMk id="14" creationId="{63AD4AC5-86EC-D0DE-247A-4252384619C6}"/>
          </ac:cxnSpMkLst>
        </pc:cxnChg>
      </pc:sldChg>
      <pc:sldChg chg="modSp add del mod">
        <pc:chgData name="eldert@eldert.net" userId="fbe95aa6-f670-4838-bac7-c94df5e74cff" providerId="ADAL" clId="{2AD3765C-7593-4D29-BEC0-B92EC874CEB0}" dt="2022-07-29T01:59:39.203" v="3423" actId="47"/>
        <pc:sldMkLst>
          <pc:docMk/>
          <pc:sldMk cId="2090826389" sldId="524"/>
        </pc:sldMkLst>
        <pc:cxnChg chg="mod">
          <ac:chgData name="eldert@eldert.net" userId="fbe95aa6-f670-4838-bac7-c94df5e74cff" providerId="ADAL" clId="{2AD3765C-7593-4D29-BEC0-B92EC874CEB0}" dt="2022-07-29T01:59:16.223" v="3420" actId="208"/>
          <ac:cxnSpMkLst>
            <pc:docMk/>
            <pc:sldMk cId="2090826389" sldId="524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29T01:59:18.659" v="3421" actId="208"/>
          <ac:cxnSpMkLst>
            <pc:docMk/>
            <pc:sldMk cId="2090826389" sldId="524"/>
            <ac:cxnSpMk id="40" creationId="{12B1415C-C982-D724-0A22-28DCC8160A4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16.311" v="5933"/>
        <pc:sldMkLst>
          <pc:docMk/>
          <pc:sldMk cId="2316367341" sldId="52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16367341" sldId="52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16367341" sldId="525"/>
            <ac:spMk id="3" creationId="{B8714FA9-CEA6-9E5B-C731-C46E1456DAFC}"/>
          </ac:spMkLst>
        </pc:spChg>
        <pc:spChg chg="add">
          <ac:chgData name="eldert@eldert.net" userId="fbe95aa6-f670-4838-bac7-c94df5e74cff" providerId="ADAL" clId="{2AD3765C-7593-4D29-BEC0-B92EC874CEB0}" dt="2022-07-29T02:01:47.733" v="3446" actId="22"/>
          <ac:spMkLst>
            <pc:docMk/>
            <pc:sldMk cId="2316367341" sldId="525"/>
            <ac:spMk id="19" creationId="{F789E99D-C411-B667-2767-8ADA265CF5B5}"/>
          </ac:spMkLst>
        </pc:spChg>
        <pc:picChg chg="add mod">
          <ac:chgData name="eldert@eldert.net" userId="fbe95aa6-f670-4838-bac7-c94df5e74cff" providerId="ADAL" clId="{2AD3765C-7593-4D29-BEC0-B92EC874CEB0}" dt="2022-07-29T01:59:46.888" v="3425" actId="1076"/>
          <ac:picMkLst>
            <pc:docMk/>
            <pc:sldMk cId="2316367341" sldId="525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19.382" v="5934"/>
        <pc:sldMkLst>
          <pc:docMk/>
          <pc:sldMk cId="2707652844" sldId="52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07652844" sldId="52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07652844" sldId="526"/>
            <ac:spMk id="3" creationId="{3D51E0DD-5F82-31B2-AEFE-5ABE8220C3F9}"/>
          </ac:spMkLst>
        </pc:spChg>
        <pc:spChg chg="add">
          <ac:chgData name="eldert@eldert.net" userId="fbe95aa6-f670-4838-bac7-c94df5e74cff" providerId="ADAL" clId="{2AD3765C-7593-4D29-BEC0-B92EC874CEB0}" dt="2022-07-29T02:01:50.742" v="3447" actId="22"/>
          <ac:spMkLst>
            <pc:docMk/>
            <pc:sldMk cId="2707652844" sldId="526"/>
            <ac:spMk id="18" creationId="{15ABC7B3-4072-1289-EB44-433EA37E7C98}"/>
          </ac:spMkLst>
        </pc:spChg>
        <pc:picChg chg="mod">
          <ac:chgData name="eldert@eldert.net" userId="fbe95aa6-f670-4838-bac7-c94df5e74cff" providerId="ADAL" clId="{2AD3765C-7593-4D29-BEC0-B92EC874CEB0}" dt="2022-07-29T01:59:54.146" v="3427" actId="1076"/>
          <ac:picMkLst>
            <pc:docMk/>
            <pc:sldMk cId="2707652844" sldId="526"/>
            <ac:picMk id="14" creationId="{3F5FE8E0-7100-4458-03D1-EA2D485628CC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999275376" sldId="52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99275376" sldId="52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99275376" sldId="527"/>
            <ac:spMk id="3" creationId="{C9FA0B64-DE3F-0D31-E063-A4144A87A9B8}"/>
          </ac:spMkLst>
        </pc:spChg>
        <pc:spChg chg="add">
          <ac:chgData name="eldert@eldert.net" userId="fbe95aa6-f670-4838-bac7-c94df5e74cff" providerId="ADAL" clId="{2AD3765C-7593-4D29-BEC0-B92EC874CEB0}" dt="2022-07-29T02:01:54.122" v="3448" actId="22"/>
          <ac:spMkLst>
            <pc:docMk/>
            <pc:sldMk cId="3999275376" sldId="527"/>
            <ac:spMk id="18" creationId="{7D3213D3-3AEE-7A05-F508-1606322949EA}"/>
          </ac:spMkLst>
        </pc:spChg>
        <pc:picChg chg="mod">
          <ac:chgData name="eldert@eldert.net" userId="fbe95aa6-f670-4838-bac7-c94df5e74cff" providerId="ADAL" clId="{2AD3765C-7593-4D29-BEC0-B92EC874CEB0}" dt="2022-07-29T02:00:04.703" v="3429" actId="1076"/>
          <ac:picMkLst>
            <pc:docMk/>
            <pc:sldMk cId="3999275376" sldId="527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24.142" v="5935"/>
        <pc:sldMkLst>
          <pc:docMk/>
          <pc:sldMk cId="291924231" sldId="52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1924231" sldId="52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1924231" sldId="528"/>
            <ac:spMk id="3" creationId="{9B215282-358A-5FD5-5E43-5A728401E283}"/>
          </ac:spMkLst>
        </pc:spChg>
        <pc:spChg chg="add">
          <ac:chgData name="eldert@eldert.net" userId="fbe95aa6-f670-4838-bac7-c94df5e74cff" providerId="ADAL" clId="{2AD3765C-7593-4D29-BEC0-B92EC874CEB0}" dt="2022-07-29T02:01:57.724" v="3449" actId="22"/>
          <ac:spMkLst>
            <pc:docMk/>
            <pc:sldMk cId="291924231" sldId="528"/>
            <ac:spMk id="18" creationId="{9D243B76-9087-4777-B86A-329189FFE94D}"/>
          </ac:spMkLst>
        </pc:spChg>
        <pc:picChg chg="mod">
          <ac:chgData name="eldert@eldert.net" userId="fbe95aa6-f670-4838-bac7-c94df5e74cff" providerId="ADAL" clId="{2AD3765C-7593-4D29-BEC0-B92EC874CEB0}" dt="2022-07-29T02:00:16.335" v="3431" actId="1076"/>
          <ac:picMkLst>
            <pc:docMk/>
            <pc:sldMk cId="291924231" sldId="528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2:00:22.403" v="3432" actId="1076"/>
          <ac:picMkLst>
            <pc:docMk/>
            <pc:sldMk cId="291924231" sldId="528"/>
            <ac:picMk id="8" creationId="{9AF03D6C-38AA-7559-A3DB-3D93470FB96F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962648819" sldId="52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62648819" sldId="52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62648819" sldId="529"/>
            <ac:spMk id="3" creationId="{95F8546D-BC4C-73AC-5901-ED7295076E23}"/>
          </ac:spMkLst>
        </pc:spChg>
        <pc:spChg chg="add">
          <ac:chgData name="eldert@eldert.net" userId="fbe95aa6-f670-4838-bac7-c94df5e74cff" providerId="ADAL" clId="{2AD3765C-7593-4D29-BEC0-B92EC874CEB0}" dt="2022-07-29T02:02:01.104" v="3450" actId="22"/>
          <ac:spMkLst>
            <pc:docMk/>
            <pc:sldMk cId="1962648819" sldId="529"/>
            <ac:spMk id="18" creationId="{5C04D875-4CC1-DD39-9283-EE7CE4AE7224}"/>
          </ac:spMkLst>
        </pc:spChg>
        <pc:cxnChg chg="mod">
          <ac:chgData name="eldert@eldert.net" userId="fbe95aa6-f670-4838-bac7-c94df5e74cff" providerId="ADAL" clId="{2AD3765C-7593-4D29-BEC0-B92EC874CEB0}" dt="2022-07-29T02:00:34.721" v="3434" actId="208"/>
          <ac:cxnSpMkLst>
            <pc:docMk/>
            <pc:sldMk cId="1962648819" sldId="529"/>
            <ac:cxnSpMk id="24" creationId="{9DFC4E68-7130-2987-3DAF-BA9122958819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56149144" sldId="53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56149144" sldId="53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56149144" sldId="530"/>
            <ac:spMk id="3" creationId="{D581E31B-BEC2-4BA4-6189-03237D3A7BFF}"/>
          </ac:spMkLst>
        </pc:spChg>
        <pc:spChg chg="add">
          <ac:chgData name="eldert@eldert.net" userId="fbe95aa6-f670-4838-bac7-c94df5e74cff" providerId="ADAL" clId="{2AD3765C-7593-4D29-BEC0-B92EC874CEB0}" dt="2022-07-29T02:02:05.153" v="3451" actId="22"/>
          <ac:spMkLst>
            <pc:docMk/>
            <pc:sldMk cId="656149144" sldId="530"/>
            <ac:spMk id="20" creationId="{AFBCBE0B-0FD6-BF39-336C-CB0DF82E20C3}"/>
          </ac:spMkLst>
        </pc:spChg>
        <pc:cxnChg chg="add mod">
          <ac:chgData name="eldert@eldert.net" userId="fbe95aa6-f670-4838-bac7-c94df5e74cff" providerId="ADAL" clId="{2AD3765C-7593-4D29-BEC0-B92EC874CEB0}" dt="2022-07-29T02:00:59.382" v="3439" actId="208"/>
          <ac:cxnSpMkLst>
            <pc:docMk/>
            <pc:sldMk cId="656149144" sldId="530"/>
            <ac:cxnSpMk id="18" creationId="{996DEE95-6A85-2ECB-0162-CA71F1B21FBE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31.789" v="5936"/>
        <pc:sldMkLst>
          <pc:docMk/>
          <pc:sldMk cId="2511213414" sldId="53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11213414" sldId="53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11213414" sldId="531"/>
            <ac:spMk id="3" creationId="{C5DCCC3A-1CD1-A2BE-A7AB-5C03377BFA46}"/>
          </ac:spMkLst>
        </pc:spChg>
        <pc:cxnChg chg="del">
          <ac:chgData name="eldert@eldert.net" userId="fbe95aa6-f670-4838-bac7-c94df5e74cff" providerId="ADAL" clId="{2AD3765C-7593-4D29-BEC0-B92EC874CEB0}" dt="2022-07-29T02:01:13.130" v="3442" actId="478"/>
          <ac:cxnSpMkLst>
            <pc:docMk/>
            <pc:sldMk cId="2511213414" sldId="531"/>
            <ac:cxnSpMk id="18" creationId="{996DEE95-6A85-2ECB-0162-CA71F1B21FBE}"/>
          </ac:cxnSpMkLst>
        </pc:cxnChg>
        <pc:cxnChg chg="mod">
          <ac:chgData name="eldert@eldert.net" userId="fbe95aa6-f670-4838-bac7-c94df5e74cff" providerId="ADAL" clId="{2AD3765C-7593-4D29-BEC0-B92EC874CEB0}" dt="2022-07-29T02:01:08.844" v="3441" actId="208"/>
          <ac:cxnSpMkLst>
            <pc:docMk/>
            <pc:sldMk cId="2511213414" sldId="531"/>
            <ac:cxnSpMk id="24" creationId="{9DFC4E68-7130-2987-3DAF-BA9122958819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35.794" v="5937"/>
        <pc:sldMkLst>
          <pc:docMk/>
          <pc:sldMk cId="1303487537" sldId="53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03487537" sldId="53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03487537" sldId="532"/>
            <ac:spMk id="3" creationId="{714439CC-F197-2C38-15E1-3A3FC1AC5FA9}"/>
          </ac:spMkLst>
        </pc:spChg>
        <pc:cxnChg chg="mod">
          <ac:chgData name="eldert@eldert.net" userId="fbe95aa6-f670-4838-bac7-c94df5e74cff" providerId="ADAL" clId="{2AD3765C-7593-4D29-BEC0-B92EC874CEB0}" dt="2022-07-29T02:03:09.367" v="3453" actId="208"/>
          <ac:cxnSpMkLst>
            <pc:docMk/>
            <pc:sldMk cId="1303487537" sldId="532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29T02:03:09.367" v="3453" actId="208"/>
          <ac:cxnSpMkLst>
            <pc:docMk/>
            <pc:sldMk cId="1303487537" sldId="532"/>
            <ac:cxnSpMk id="40" creationId="{12B1415C-C982-D724-0A22-28DCC8160A4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39.243" v="5938"/>
        <pc:sldMkLst>
          <pc:docMk/>
          <pc:sldMk cId="4243699550" sldId="53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43699550" sldId="53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43699550" sldId="533"/>
            <ac:spMk id="3" creationId="{62E84E7C-8E6B-C442-27BF-1DF3F015E3C6}"/>
          </ac:spMkLst>
        </pc:spChg>
        <pc:picChg chg="mod">
          <ac:chgData name="eldert@eldert.net" userId="fbe95aa6-f670-4838-bac7-c94df5e74cff" providerId="ADAL" clId="{2AD3765C-7593-4D29-BEC0-B92EC874CEB0}" dt="2022-07-29T02:04:05.283" v="3455" actId="1076"/>
          <ac:picMkLst>
            <pc:docMk/>
            <pc:sldMk cId="4243699550" sldId="533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2:04:10.743" v="3457" actId="1076"/>
          <ac:picMkLst>
            <pc:docMk/>
            <pc:sldMk cId="4243699550" sldId="533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42.076" v="5939"/>
        <pc:sldMkLst>
          <pc:docMk/>
          <pc:sldMk cId="2212304081" sldId="53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12304081" sldId="53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12304081" sldId="534"/>
            <ac:spMk id="3" creationId="{23F8A871-C10B-652D-BE72-03173AD5AA3C}"/>
          </ac:spMkLst>
        </pc:spChg>
        <pc:picChg chg="mod">
          <ac:chgData name="eldert@eldert.net" userId="fbe95aa6-f670-4838-bac7-c94df5e74cff" providerId="ADAL" clId="{2AD3765C-7593-4D29-BEC0-B92EC874CEB0}" dt="2022-07-29T02:04:22.114" v="3490" actId="1038"/>
          <ac:picMkLst>
            <pc:docMk/>
            <pc:sldMk cId="2212304081" sldId="534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2:04:22.114" v="3490" actId="1038"/>
          <ac:picMkLst>
            <pc:docMk/>
            <pc:sldMk cId="2212304081" sldId="534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2:04:22.114" v="3490" actId="1038"/>
          <ac:picMkLst>
            <pc:docMk/>
            <pc:sldMk cId="2212304081" sldId="534"/>
            <ac:picMk id="12" creationId="{2C9DFB74-CE67-A1AD-EC20-59D7794D8D48}"/>
          </ac:picMkLst>
        </pc:picChg>
        <pc:picChg chg="mod">
          <ac:chgData name="eldert@eldert.net" userId="fbe95aa6-f670-4838-bac7-c94df5e74cff" providerId="ADAL" clId="{2AD3765C-7593-4D29-BEC0-B92EC874CEB0}" dt="2022-07-29T02:04:22.114" v="3490" actId="1038"/>
          <ac:picMkLst>
            <pc:docMk/>
            <pc:sldMk cId="2212304081" sldId="534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44.946" v="5940"/>
        <pc:sldMkLst>
          <pc:docMk/>
          <pc:sldMk cId="2532973242" sldId="53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32973242" sldId="53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32973242" sldId="535"/>
            <ac:spMk id="3" creationId="{99CF5D53-40ED-43B4-D1A5-19082569771D}"/>
          </ac:spMkLst>
        </pc:spChg>
        <pc:picChg chg="mod">
          <ac:chgData name="eldert@eldert.net" userId="fbe95aa6-f670-4838-bac7-c94df5e74cff" providerId="ADAL" clId="{2AD3765C-7593-4D29-BEC0-B92EC874CEB0}" dt="2022-07-29T02:04:29.598" v="3492" actId="1076"/>
          <ac:picMkLst>
            <pc:docMk/>
            <pc:sldMk cId="2532973242" sldId="535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47.587" v="5941"/>
        <pc:sldMkLst>
          <pc:docMk/>
          <pc:sldMk cId="1263523924" sldId="53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263523924" sldId="53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263523924" sldId="536"/>
            <ac:spMk id="3" creationId="{7775AC6E-DE7B-A27F-5C1D-23E4D36C672E}"/>
          </ac:spMkLst>
        </pc:spChg>
        <pc:picChg chg="mod">
          <ac:chgData name="eldert@eldert.net" userId="fbe95aa6-f670-4838-bac7-c94df5e74cff" providerId="ADAL" clId="{2AD3765C-7593-4D29-BEC0-B92EC874CEB0}" dt="2022-07-29T02:04:42.947" v="3526" actId="1038"/>
          <ac:picMkLst>
            <pc:docMk/>
            <pc:sldMk cId="1263523924" sldId="536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2:04:42.947" v="3526" actId="1038"/>
          <ac:picMkLst>
            <pc:docMk/>
            <pc:sldMk cId="1263523924" sldId="536"/>
            <ac:picMk id="8" creationId="{9AF03D6C-38AA-7559-A3DB-3D93470FB96F}"/>
          </ac:picMkLst>
        </pc:picChg>
        <pc:picChg chg="add del">
          <ac:chgData name="eldert@eldert.net" userId="fbe95aa6-f670-4838-bac7-c94df5e74cff" providerId="ADAL" clId="{2AD3765C-7593-4D29-BEC0-B92EC874CEB0}" dt="2022-07-29T02:04:47.086" v="3528" actId="478"/>
          <ac:picMkLst>
            <pc:docMk/>
            <pc:sldMk cId="1263523924" sldId="536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2:04:42.947" v="3526" actId="1038"/>
          <ac:picMkLst>
            <pc:docMk/>
            <pc:sldMk cId="1263523924" sldId="536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50.639" v="5942"/>
        <pc:sldMkLst>
          <pc:docMk/>
          <pc:sldMk cId="97628803" sldId="53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97628803" sldId="53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97628803" sldId="537"/>
            <ac:spMk id="3" creationId="{AFE84C0E-360C-0B3C-FB88-ED1142C7708E}"/>
          </ac:spMkLst>
        </pc:spChg>
        <pc:picChg chg="del">
          <ac:chgData name="eldert@eldert.net" userId="fbe95aa6-f670-4838-bac7-c94df5e74cff" providerId="ADAL" clId="{2AD3765C-7593-4D29-BEC0-B92EC874CEB0}" dt="2022-07-29T02:04:58.355" v="3530" actId="478"/>
          <ac:picMkLst>
            <pc:docMk/>
            <pc:sldMk cId="97628803" sldId="537"/>
            <ac:picMk id="10" creationId="{C99F398A-7482-BDCC-C37F-863810BF012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53.741" v="5943"/>
        <pc:sldMkLst>
          <pc:docMk/>
          <pc:sldMk cId="1029413323" sldId="53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29413323" sldId="53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29413323" sldId="538"/>
            <ac:spMk id="3" creationId="{2D5215F4-E40B-0947-97D8-50382F198549}"/>
          </ac:spMkLst>
        </pc:spChg>
        <pc:picChg chg="mod">
          <ac:chgData name="eldert@eldert.net" userId="fbe95aa6-f670-4838-bac7-c94df5e74cff" providerId="ADAL" clId="{2AD3765C-7593-4D29-BEC0-B92EC874CEB0}" dt="2022-07-29T02:05:07.680" v="3532" actId="1076"/>
          <ac:picMkLst>
            <pc:docMk/>
            <pc:sldMk cId="1029413323" sldId="538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56.763" v="5944"/>
        <pc:sldMkLst>
          <pc:docMk/>
          <pc:sldMk cId="3259701436" sldId="53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59701436" sldId="53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59701436" sldId="539"/>
            <ac:spMk id="3" creationId="{F2D521F5-74DF-D414-9436-0BCDBBB839F0}"/>
          </ac:spMkLst>
        </pc:spChg>
        <pc:picChg chg="mod">
          <ac:chgData name="eldert@eldert.net" userId="fbe95aa6-f670-4838-bac7-c94df5e74cff" providerId="ADAL" clId="{2AD3765C-7593-4D29-BEC0-B92EC874CEB0}" dt="2022-07-29T02:05:15.781" v="3555" actId="1038"/>
          <ac:picMkLst>
            <pc:docMk/>
            <pc:sldMk cId="3259701436" sldId="539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2:05:15.781" v="3555" actId="1038"/>
          <ac:picMkLst>
            <pc:docMk/>
            <pc:sldMk cId="3259701436" sldId="539"/>
            <ac:picMk id="8" creationId="{9AF03D6C-38AA-7559-A3DB-3D93470FB96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59.849" v="5945"/>
        <pc:sldMkLst>
          <pc:docMk/>
          <pc:sldMk cId="2375288728" sldId="54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75288728" sldId="54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75288728" sldId="540"/>
            <ac:spMk id="3" creationId="{00FC7A71-C2CF-AB07-2824-C8E4B512D287}"/>
          </ac:spMkLst>
        </pc:spChg>
        <pc:picChg chg="del">
          <ac:chgData name="eldert@eldert.net" userId="fbe95aa6-f670-4838-bac7-c94df5e74cff" providerId="ADAL" clId="{2AD3765C-7593-4D29-BEC0-B92EC874CEB0}" dt="2022-07-29T02:05:23.454" v="3557" actId="478"/>
          <ac:picMkLst>
            <pc:docMk/>
            <pc:sldMk cId="2375288728" sldId="540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03.558" v="5946"/>
        <pc:sldMkLst>
          <pc:docMk/>
          <pc:sldMk cId="864127207" sldId="54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64127207" sldId="54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64127207" sldId="541"/>
            <ac:spMk id="3" creationId="{7502B7F2-2F63-672B-873E-E8C97381DC84}"/>
          </ac:spMkLst>
        </pc:spChg>
        <pc:picChg chg="mod">
          <ac:chgData name="eldert@eldert.net" userId="fbe95aa6-f670-4838-bac7-c94df5e74cff" providerId="ADAL" clId="{2AD3765C-7593-4D29-BEC0-B92EC874CEB0}" dt="2022-07-29T02:05:33.765" v="3559" actId="1076"/>
          <ac:picMkLst>
            <pc:docMk/>
            <pc:sldMk cId="864127207" sldId="541"/>
            <ac:picMk id="4" creationId="{E1A694BE-DE68-865C-E15B-5FBBE20BE7A0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06.595" v="5947"/>
        <pc:sldMkLst>
          <pc:docMk/>
          <pc:sldMk cId="3230016004" sldId="54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30016004" sldId="54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30016004" sldId="542"/>
            <ac:spMk id="3" creationId="{F46EC1C9-36FC-CE52-F48C-4BCEBDC4DA4A}"/>
          </ac:spMkLst>
        </pc:spChg>
        <pc:picChg chg="mod">
          <ac:chgData name="eldert@eldert.net" userId="fbe95aa6-f670-4838-bac7-c94df5e74cff" providerId="ADAL" clId="{2AD3765C-7593-4D29-BEC0-B92EC874CEB0}" dt="2022-07-29T02:05:44.853" v="3606" actId="1038"/>
          <ac:picMkLst>
            <pc:docMk/>
            <pc:sldMk cId="3230016004" sldId="542"/>
            <ac:picMk id="8" creationId="{9AF03D6C-38AA-7559-A3DB-3D93470FB96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10.142" v="5948"/>
        <pc:sldMkLst>
          <pc:docMk/>
          <pc:sldMk cId="1174744088" sldId="54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74744088" sldId="54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74744088" sldId="543"/>
            <ac:spMk id="3" creationId="{FF6618E7-90FF-ACA6-0DA2-CD717207599D}"/>
          </ac:spMkLst>
        </pc:spChg>
        <pc:picChg chg="del">
          <ac:chgData name="eldert@eldert.net" userId="fbe95aa6-f670-4838-bac7-c94df5e74cff" providerId="ADAL" clId="{2AD3765C-7593-4D29-BEC0-B92EC874CEB0}" dt="2022-07-29T02:05:51.324" v="3608" actId="478"/>
          <ac:picMkLst>
            <pc:docMk/>
            <pc:sldMk cId="1174744088" sldId="543"/>
            <ac:picMk id="4" creationId="{E1A694BE-DE68-865C-E15B-5FBBE20BE7A0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13.242" v="5949"/>
        <pc:sldMkLst>
          <pc:docMk/>
          <pc:sldMk cId="1582730835" sldId="54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82730835" sldId="54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82730835" sldId="544"/>
            <ac:spMk id="3" creationId="{744FF20B-8302-EC07-3AFE-4907677873A1}"/>
          </ac:spMkLst>
        </pc:spChg>
        <pc:picChg chg="mod">
          <ac:chgData name="eldert@eldert.net" userId="fbe95aa6-f670-4838-bac7-c94df5e74cff" providerId="ADAL" clId="{2AD3765C-7593-4D29-BEC0-B92EC874CEB0}" dt="2022-07-29T02:05:57.879" v="3610" actId="1076"/>
          <ac:picMkLst>
            <pc:docMk/>
            <pc:sldMk cId="1582730835" sldId="544"/>
            <ac:picMk id="8" creationId="{9AF03D6C-38AA-7559-A3DB-3D93470FB96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16.265" v="5950"/>
        <pc:sldMkLst>
          <pc:docMk/>
          <pc:sldMk cId="234139656" sldId="54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4139656" sldId="54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4139656" sldId="545"/>
            <ac:spMk id="3" creationId="{1F679F01-D905-6F42-7BBE-9A708B150054}"/>
          </ac:spMkLst>
        </pc:spChg>
        <pc:picChg chg="del">
          <ac:chgData name="eldert@eldert.net" userId="fbe95aa6-f670-4838-bac7-c94df5e74cff" providerId="ADAL" clId="{2AD3765C-7593-4D29-BEC0-B92EC874CEB0}" dt="2022-07-29T02:06:03.283" v="3612" actId="478"/>
          <ac:picMkLst>
            <pc:docMk/>
            <pc:sldMk cId="234139656" sldId="545"/>
            <ac:picMk id="14" creationId="{3F5FE8E0-7100-4458-03D1-EA2D485628CC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69892137" sldId="54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69892137" sldId="54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69892137" sldId="546"/>
            <ac:spMk id="3" creationId="{DA9A68BD-F953-2679-B3D8-285CC6BA1584}"/>
          </ac:spMkLst>
        </pc:spChg>
        <pc:picChg chg="del">
          <ac:chgData name="eldert@eldert.net" userId="fbe95aa6-f670-4838-bac7-c94df5e74cff" providerId="ADAL" clId="{2AD3765C-7593-4D29-BEC0-B92EC874CEB0}" dt="2022-07-29T02:06:07.487" v="3614" actId="478"/>
          <ac:picMkLst>
            <pc:docMk/>
            <pc:sldMk cId="2069892137" sldId="546"/>
            <ac:picMk id="8" creationId="{9AF03D6C-38AA-7559-A3DB-3D93470FB96F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50:41.332" v="5924"/>
        <pc:sldMkLst>
          <pc:docMk/>
          <pc:sldMk cId="2264229489" sldId="54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64229489" sldId="54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64229489" sldId="547"/>
            <ac:spMk id="3" creationId="{7D47BEB5-65FD-8770-00D2-92A377286837}"/>
          </ac:spMkLst>
        </pc:sp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51:03.057" v="5931"/>
        <pc:sldMkLst>
          <pc:docMk/>
          <pc:sldMk cId="187605757" sldId="54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7605757" sldId="54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7605757" sldId="548"/>
            <ac:spMk id="3" creationId="{C99425AB-4AC2-00DC-A695-256EF9CBCB4E}"/>
          </ac:spMkLst>
        </pc:spChg>
        <pc:picChg chg="del mod">
          <ac:chgData name="eldert@eldert.net" userId="fbe95aa6-f670-4838-bac7-c94df5e74cff" providerId="ADAL" clId="{2AD3765C-7593-4D29-BEC0-B92EC874CEB0}" dt="2022-07-29T02:10:42.671" v="3655" actId="478"/>
          <ac:picMkLst>
            <pc:docMk/>
            <pc:sldMk cId="187605757" sldId="548"/>
            <ac:picMk id="4" creationId="{E1A694BE-DE68-865C-E15B-5FBBE20BE7A0}"/>
          </ac:picMkLst>
        </pc:picChg>
        <pc:picChg chg="add">
          <ac:chgData name="eldert@eldert.net" userId="fbe95aa6-f670-4838-bac7-c94df5e74cff" providerId="ADAL" clId="{2AD3765C-7593-4D29-BEC0-B92EC874CEB0}" dt="2022-07-29T02:10:39.882" v="3654" actId="22"/>
          <ac:picMkLst>
            <pc:docMk/>
            <pc:sldMk cId="187605757" sldId="548"/>
            <ac:picMk id="14" creationId="{F6790C35-F061-E683-A3C1-558C56B9F787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80602691" sldId="54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80602691" sldId="54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80602691" sldId="549"/>
            <ac:spMk id="3" creationId="{5F42E7AA-2F38-410D-41E3-82BC643E15DF}"/>
          </ac:spMkLst>
        </pc:spChg>
        <pc:spChg chg="mod">
          <ac:chgData name="eldert@eldert.net" userId="fbe95aa6-f670-4838-bac7-c94df5e74cff" providerId="ADAL" clId="{2AD3765C-7593-4D29-BEC0-B92EC874CEB0}" dt="2022-07-31T18:54:23.349" v="3849" actId="14100"/>
          <ac:spMkLst>
            <pc:docMk/>
            <pc:sldMk cId="3780602691" sldId="549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31T18:45:43.921" v="3775" actId="1036"/>
          <ac:spMkLst>
            <pc:docMk/>
            <pc:sldMk cId="3780602691" sldId="549"/>
            <ac:spMk id="15" creationId="{1463CE44-FAA8-894E-0A9E-949E449B998A}"/>
          </ac:spMkLst>
        </pc:spChg>
        <pc:picChg chg="add mod">
          <ac:chgData name="eldert@eldert.net" userId="fbe95aa6-f670-4838-bac7-c94df5e74cff" providerId="ADAL" clId="{2AD3765C-7593-4D29-BEC0-B92EC874CEB0}" dt="2022-07-31T18:53:34.828" v="3842" actId="1076"/>
          <ac:picMkLst>
            <pc:docMk/>
            <pc:sldMk cId="3780602691" sldId="549"/>
            <ac:picMk id="4" creationId="{0021D8BA-34B4-BC68-FE33-C0D6F8D340F8}"/>
          </ac:picMkLst>
        </pc:picChg>
        <pc:picChg chg="del mod">
          <ac:chgData name="eldert@eldert.net" userId="fbe95aa6-f670-4838-bac7-c94df5e74cff" providerId="ADAL" clId="{2AD3765C-7593-4D29-BEC0-B92EC874CEB0}" dt="2022-07-31T18:36:25.692" v="3682" actId="478"/>
          <ac:picMkLst>
            <pc:docMk/>
            <pc:sldMk cId="3780602691" sldId="549"/>
            <ac:picMk id="8" creationId="{09BF0922-2046-BF34-A59B-BBA9792DC7C9}"/>
          </ac:picMkLst>
        </pc:picChg>
        <pc:picChg chg="add mod">
          <ac:chgData name="eldert@eldert.net" userId="fbe95aa6-f670-4838-bac7-c94df5e74cff" providerId="ADAL" clId="{2AD3765C-7593-4D29-BEC0-B92EC874CEB0}" dt="2022-07-31T18:53:49.895" v="3845" actId="1076"/>
          <ac:picMkLst>
            <pc:docMk/>
            <pc:sldMk cId="3780602691" sldId="549"/>
            <ac:picMk id="18" creationId="{2B4F7FFC-27CA-8EE0-D021-9E44C84E990C}"/>
          </ac:picMkLst>
        </pc:picChg>
        <pc:picChg chg="del mod">
          <ac:chgData name="eldert@eldert.net" userId="fbe95aa6-f670-4838-bac7-c94df5e74cff" providerId="ADAL" clId="{2AD3765C-7593-4D29-BEC0-B92EC874CEB0}" dt="2022-07-31T18:45:53.550" v="3776" actId="478"/>
          <ac:picMkLst>
            <pc:docMk/>
            <pc:sldMk cId="3780602691" sldId="549"/>
            <ac:picMk id="20" creationId="{3AB9AE63-7A2C-4B52-AF2D-94921DFC3C2F}"/>
          </ac:picMkLst>
        </pc:picChg>
        <pc:picChg chg="add mod">
          <ac:chgData name="eldert@eldert.net" userId="fbe95aa6-f670-4838-bac7-c94df5e74cff" providerId="ADAL" clId="{2AD3765C-7593-4D29-BEC0-B92EC874CEB0}" dt="2022-07-31T18:45:19.641" v="3765" actId="1036"/>
          <ac:picMkLst>
            <pc:docMk/>
            <pc:sldMk cId="3780602691" sldId="549"/>
            <ac:picMk id="31" creationId="{A3EC364C-0F78-6982-AE10-B8CCD2675B56}"/>
          </ac:picMkLst>
        </pc:picChg>
        <pc:picChg chg="del">
          <ac:chgData name="eldert@eldert.net" userId="fbe95aa6-f670-4838-bac7-c94df5e74cff" providerId="ADAL" clId="{2AD3765C-7593-4D29-BEC0-B92EC874CEB0}" dt="2022-07-31T18:45:07.141" v="3724" actId="478"/>
          <ac:picMkLst>
            <pc:docMk/>
            <pc:sldMk cId="3780602691" sldId="549"/>
            <ac:picMk id="39" creationId="{1560637A-7977-E90F-4F4E-418C32C0341E}"/>
          </ac:picMkLst>
        </pc:picChg>
        <pc:cxnChg chg="add del mod">
          <ac:chgData name="eldert@eldert.net" userId="fbe95aa6-f670-4838-bac7-c94df5e74cff" providerId="ADAL" clId="{2AD3765C-7593-4D29-BEC0-B92EC874CEB0}" dt="2022-07-31T18:53:49.895" v="3845" actId="1076"/>
          <ac:cxnSpMkLst>
            <pc:docMk/>
            <pc:sldMk cId="3780602691" sldId="549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31T18:53:52.166" v="3846" actId="478"/>
          <ac:cxnSpMkLst>
            <pc:docMk/>
            <pc:sldMk cId="3780602691" sldId="549"/>
            <ac:cxnSpMk id="22" creationId="{425B1E23-3C89-4537-8371-EBA444DE999C}"/>
          </ac:cxnSpMkLst>
        </pc:cxnChg>
        <pc:cxnChg chg="mod">
          <ac:chgData name="eldert@eldert.net" userId="fbe95aa6-f670-4838-bac7-c94df5e74cff" providerId="ADAL" clId="{2AD3765C-7593-4D29-BEC0-B92EC874CEB0}" dt="2022-07-31T18:54:23.349" v="3849" actId="14100"/>
          <ac:cxnSpMkLst>
            <pc:docMk/>
            <pc:sldMk cId="3780602691" sldId="549"/>
            <ac:cxnSpMk id="24" creationId="{47632110-5FED-B53C-3AEB-AE7FE60F7879}"/>
          </ac:cxnSpMkLst>
        </pc:cxnChg>
        <pc:cxnChg chg="mod">
          <ac:chgData name="eldert@eldert.net" userId="fbe95aa6-f670-4838-bac7-c94df5e74cff" providerId="ADAL" clId="{2AD3765C-7593-4D29-BEC0-B92EC874CEB0}" dt="2022-07-31T18:53:40.149" v="3844" actId="14100"/>
          <ac:cxnSpMkLst>
            <pc:docMk/>
            <pc:sldMk cId="3780602691" sldId="549"/>
            <ac:cxnSpMk id="32" creationId="{B95B7A81-EF02-B174-8023-31228F7D1DD1}"/>
          </ac:cxnSpMkLst>
        </pc:cxnChg>
        <pc:cxnChg chg="add mod">
          <ac:chgData name="eldert@eldert.net" userId="fbe95aa6-f670-4838-bac7-c94df5e74cff" providerId="ADAL" clId="{2AD3765C-7593-4D29-BEC0-B92EC874CEB0}" dt="2022-07-31T18:45:19.641" v="3765" actId="1036"/>
          <ac:cxnSpMkLst>
            <pc:docMk/>
            <pc:sldMk cId="3780602691" sldId="549"/>
            <ac:cxnSpMk id="35" creationId="{72FB9BF7-ABA3-3352-CAA0-675A81CA0123}"/>
          </ac:cxnSpMkLst>
        </pc:cxnChg>
        <pc:cxnChg chg="del mod">
          <ac:chgData name="eldert@eldert.net" userId="fbe95aa6-f670-4838-bac7-c94df5e74cff" providerId="ADAL" clId="{2AD3765C-7593-4D29-BEC0-B92EC874CEB0}" dt="2022-07-31T18:45:54.443" v="3777" actId="478"/>
          <ac:cxnSpMkLst>
            <pc:docMk/>
            <pc:sldMk cId="3780602691" sldId="549"/>
            <ac:cxnSpMk id="36" creationId="{85A49683-C8FB-0DEB-8728-675B8AF7510C}"/>
          </ac:cxnSpMkLst>
        </pc:cxnChg>
        <pc:cxnChg chg="del mod">
          <ac:chgData name="eldert@eldert.net" userId="fbe95aa6-f670-4838-bac7-c94df5e74cff" providerId="ADAL" clId="{2AD3765C-7593-4D29-BEC0-B92EC874CEB0}" dt="2022-07-31T18:45:07.909" v="3725" actId="478"/>
          <ac:cxnSpMkLst>
            <pc:docMk/>
            <pc:sldMk cId="3780602691" sldId="549"/>
            <ac:cxnSpMk id="41" creationId="{4E636DE8-1DA0-8243-99F9-80039BEAFA3A}"/>
          </ac:cxnSpMkLst>
        </pc:cxnChg>
        <pc:cxnChg chg="del mod">
          <ac:chgData name="eldert@eldert.net" userId="fbe95aa6-f670-4838-bac7-c94df5e74cff" providerId="ADAL" clId="{2AD3765C-7593-4D29-BEC0-B92EC874CEB0}" dt="2022-07-31T18:45:08.603" v="3726" actId="478"/>
          <ac:cxnSpMkLst>
            <pc:docMk/>
            <pc:sldMk cId="3780602691" sldId="549"/>
            <ac:cxnSpMk id="43" creationId="{17F47148-F133-7706-2BFF-1CADAD773CCF}"/>
          </ac:cxnSpMkLst>
        </pc:cxnChg>
        <pc:cxnChg chg="add mod">
          <ac:chgData name="eldert@eldert.net" userId="fbe95aa6-f670-4838-bac7-c94df5e74cff" providerId="ADAL" clId="{2AD3765C-7593-4D29-BEC0-B92EC874CEB0}" dt="2022-07-31T18:54:23.349" v="3849" actId="14100"/>
          <ac:cxnSpMkLst>
            <pc:docMk/>
            <pc:sldMk cId="3780602691" sldId="549"/>
            <ac:cxnSpMk id="57" creationId="{C34C4896-AF39-1FDA-4FE7-DCED52C480CA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25.436" v="5951"/>
        <pc:sldMkLst>
          <pc:docMk/>
          <pc:sldMk cId="1021414720" sldId="55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21414720" sldId="55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21414720" sldId="550"/>
            <ac:spMk id="3" creationId="{C07979A9-D121-E64F-6EA8-E7D2ABA15318}"/>
          </ac:spMkLst>
        </pc:spChg>
        <pc:picChg chg="add">
          <ac:chgData name="eldert@eldert.net" userId="fbe95aa6-f670-4838-bac7-c94df5e74cff" providerId="ADAL" clId="{2AD3765C-7593-4D29-BEC0-B92EC874CEB0}" dt="2022-07-31T18:54:37.990" v="3853" actId="22"/>
          <ac:picMkLst>
            <pc:docMk/>
            <pc:sldMk cId="1021414720" sldId="550"/>
            <ac:picMk id="5" creationId="{CCBD116A-104C-6063-3394-1F710AE6A8CA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9T02:21:28.323" v="3664"/>
        <pc:sldMkLst>
          <pc:docMk/>
          <pc:sldMk cId="1510851767" sldId="550"/>
        </pc:sldMkLst>
      </pc:sldChg>
      <pc:sldChg chg="add del ord modTransition">
        <pc:chgData name="eldert@eldert.net" userId="fbe95aa6-f670-4838-bac7-c94df5e74cff" providerId="ADAL" clId="{2AD3765C-7593-4D29-BEC0-B92EC874CEB0}" dt="2022-07-31T18:46:48.562" v="3785" actId="47"/>
        <pc:sldMkLst>
          <pc:docMk/>
          <pc:sldMk cId="3975027211" sldId="550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431491451" sldId="55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31491451" sldId="55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31491451" sldId="551"/>
            <ac:spMk id="3" creationId="{90B4F644-4A8F-671D-45C0-FE0AD3AAFECF}"/>
          </ac:spMkLst>
        </pc:spChg>
        <pc:picChg chg="mod">
          <ac:chgData name="eldert@eldert.net" userId="fbe95aa6-f670-4838-bac7-c94df5e74cff" providerId="ADAL" clId="{2AD3765C-7593-4D29-BEC0-B92EC874CEB0}" dt="2022-07-31T18:55:17.311" v="3857" actId="1076"/>
          <ac:picMkLst>
            <pc:docMk/>
            <pc:sldMk cId="3431491451" sldId="551"/>
            <ac:picMk id="5" creationId="{CCBD116A-104C-6063-3394-1F710AE6A8CA}"/>
          </ac:picMkLst>
        </pc:picChg>
      </pc:sldChg>
      <pc:sldChg chg="add del">
        <pc:chgData name="eldert@eldert.net" userId="fbe95aa6-f670-4838-bac7-c94df5e74cff" providerId="ADAL" clId="{2AD3765C-7593-4D29-BEC0-B92EC874CEB0}" dt="2022-07-31T18:46:47.784" v="3784" actId="47"/>
        <pc:sldMkLst>
          <pc:docMk/>
          <pc:sldMk cId="4158166120" sldId="551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31.124" v="5952"/>
        <pc:sldMkLst>
          <pc:docMk/>
          <pc:sldMk cId="425468411" sldId="55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5468411" sldId="55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5468411" sldId="552"/>
            <ac:spMk id="3" creationId="{696319AF-18B7-09B3-1CC3-C681667CAA30}"/>
          </ac:spMkLst>
        </pc:spChg>
        <pc:picChg chg="add mod">
          <ac:chgData name="eldert@eldert.net" userId="fbe95aa6-f670-4838-bac7-c94df5e74cff" providerId="ADAL" clId="{2AD3765C-7593-4D29-BEC0-B92EC874CEB0}" dt="2022-07-31T18:55:34.210" v="3860" actId="1076"/>
          <ac:picMkLst>
            <pc:docMk/>
            <pc:sldMk cId="425468411" sldId="552"/>
            <ac:picMk id="8" creationId="{690FC3BC-9DF6-31B0-16DB-968003DC8A03}"/>
          </ac:picMkLst>
        </pc:picChg>
      </pc:sldChg>
      <pc:sldChg chg="addSp modSp add del mod modTransition">
        <pc:chgData name="eldert@eldert.net" userId="fbe95aa6-f670-4838-bac7-c94df5e74cff" providerId="ADAL" clId="{2AD3765C-7593-4D29-BEC0-B92EC874CEB0}" dt="2022-07-31T18:54:31.651" v="3850" actId="47"/>
        <pc:sldMkLst>
          <pc:docMk/>
          <pc:sldMk cId="2941109780" sldId="552"/>
        </pc:sldMkLst>
        <pc:picChg chg="add mod">
          <ac:chgData name="eldert@eldert.net" userId="fbe95aa6-f670-4838-bac7-c94df5e74cff" providerId="ADAL" clId="{2AD3765C-7593-4D29-BEC0-B92EC874CEB0}" dt="2022-07-31T18:46:41.629" v="3782" actId="1076"/>
          <ac:picMkLst>
            <pc:docMk/>
            <pc:sldMk cId="2941109780" sldId="552"/>
            <ac:picMk id="5" creationId="{559BF7AE-FE78-67DE-8EBD-C61609C878DD}"/>
          </ac:picMkLst>
        </pc:picChg>
      </pc:sldChg>
      <pc:sldChg chg="modSp add del modTransition">
        <pc:chgData name="eldert@eldert.net" userId="fbe95aa6-f670-4838-bac7-c94df5e74cff" providerId="ADAL" clId="{2AD3765C-7593-4D29-BEC0-B92EC874CEB0}" dt="2022-07-31T18:54:32.806" v="3851" actId="47"/>
        <pc:sldMkLst>
          <pc:docMk/>
          <pc:sldMk cId="1457770533" sldId="553"/>
        </pc:sldMkLst>
        <pc:picChg chg="mod">
          <ac:chgData name="eldert@eldert.net" userId="fbe95aa6-f670-4838-bac7-c94df5e74cff" providerId="ADAL" clId="{2AD3765C-7593-4D29-BEC0-B92EC874CEB0}" dt="2022-07-31T18:46:55.465" v="3786" actId="1076"/>
          <ac:picMkLst>
            <pc:docMk/>
            <pc:sldMk cId="1457770533" sldId="553"/>
            <ac:picMk id="5" creationId="{559BF7AE-FE78-67DE-8EBD-C61609C878DD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61550337" sldId="55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61550337" sldId="55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61550337" sldId="553"/>
            <ac:spMk id="3" creationId="{5F023DCB-D654-B720-54D6-A7932C3F22CD}"/>
          </ac:spMkLst>
        </pc:spChg>
        <pc:picChg chg="add mod">
          <ac:chgData name="eldert@eldert.net" userId="fbe95aa6-f670-4838-bac7-c94df5e74cff" providerId="ADAL" clId="{2AD3765C-7593-4D29-BEC0-B92EC874CEB0}" dt="2022-07-31T18:55:42.172" v="3863" actId="1076"/>
          <ac:picMkLst>
            <pc:docMk/>
            <pc:sldMk cId="3561550337" sldId="553"/>
            <ac:picMk id="9" creationId="{F051C9A1-428A-D782-CE6E-5B877C37450E}"/>
          </ac:picMkLst>
        </pc:picChg>
      </pc:sldChg>
      <pc:sldChg chg="addSp modSp add del mod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2361622737" sldId="554"/>
        </pc:sldMkLst>
        <pc:picChg chg="mod">
          <ac:chgData name="eldert@eldert.net" userId="fbe95aa6-f670-4838-bac7-c94df5e74cff" providerId="ADAL" clId="{2AD3765C-7593-4D29-BEC0-B92EC874CEB0}" dt="2022-07-31T18:48:55.611" v="3807" actId="166"/>
          <ac:picMkLst>
            <pc:docMk/>
            <pc:sldMk cId="2361622737" sldId="554"/>
            <ac:picMk id="5" creationId="{559BF7AE-FE78-67DE-8EBD-C61609C878DD}"/>
          </ac:picMkLst>
        </pc:picChg>
        <pc:picChg chg="add mod">
          <ac:chgData name="eldert@eldert.net" userId="fbe95aa6-f670-4838-bac7-c94df5e74cff" providerId="ADAL" clId="{2AD3765C-7593-4D29-BEC0-B92EC874CEB0}" dt="2022-07-31T18:49:05.883" v="3812" actId="1035"/>
          <ac:picMkLst>
            <pc:docMk/>
            <pc:sldMk cId="2361622737" sldId="554"/>
            <ac:picMk id="8" creationId="{B3F348DE-2D19-0019-404F-1F2791B5C6A0}"/>
          </ac:picMkLst>
        </pc:picChg>
        <pc:picChg chg="ord">
          <ac:chgData name="eldert@eldert.net" userId="fbe95aa6-f670-4838-bac7-c94df5e74cff" providerId="ADAL" clId="{2AD3765C-7593-4D29-BEC0-B92EC874CEB0}" dt="2022-07-31T18:48:18.140" v="3798" actId="167"/>
          <ac:picMkLst>
            <pc:docMk/>
            <pc:sldMk cId="2361622737" sldId="554"/>
            <ac:picMk id="31" creationId="{A3EC364C-0F78-6982-AE10-B8CCD2675B56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142505607" sldId="55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42505607" sldId="55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42505607" sldId="554"/>
            <ac:spMk id="3" creationId="{12E2B060-6451-6CE4-AE51-9981B8677F4F}"/>
          </ac:spMkLst>
        </pc:spChg>
        <pc:picChg chg="del">
          <ac:chgData name="eldert@eldert.net" userId="fbe95aa6-f670-4838-bac7-c94df5e74cff" providerId="ADAL" clId="{2AD3765C-7593-4D29-BEC0-B92EC874CEB0}" dt="2022-07-31T18:56:37.034" v="3867" actId="478"/>
          <ac:picMkLst>
            <pc:docMk/>
            <pc:sldMk cId="3142505607" sldId="554"/>
            <ac:picMk id="5" creationId="{CCBD116A-104C-6063-3394-1F710AE6A8CA}"/>
          </ac:picMkLst>
        </pc:picChg>
        <pc:picChg chg="add del">
          <ac:chgData name="eldert@eldert.net" userId="fbe95aa6-f670-4838-bac7-c94df5e74cff" providerId="ADAL" clId="{2AD3765C-7593-4D29-BEC0-B92EC874CEB0}" dt="2022-07-31T19:00:57.523" v="3898" actId="478"/>
          <ac:picMkLst>
            <pc:docMk/>
            <pc:sldMk cId="3142505607" sldId="554"/>
            <ac:picMk id="8" creationId="{690FC3BC-9DF6-31B0-16DB-968003DC8A03}"/>
          </ac:picMkLst>
        </pc:picChg>
        <pc:picChg chg="add del">
          <ac:chgData name="eldert@eldert.net" userId="fbe95aa6-f670-4838-bac7-c94df5e74cff" providerId="ADAL" clId="{2AD3765C-7593-4D29-BEC0-B92EC874CEB0}" dt="2022-07-31T19:00:58.343" v="3899" actId="478"/>
          <ac:picMkLst>
            <pc:docMk/>
            <pc:sldMk cId="3142505607" sldId="554"/>
            <ac:picMk id="9" creationId="{F051C9A1-428A-D782-CE6E-5B877C37450E}"/>
          </ac:picMkLst>
        </pc:picChg>
        <pc:picChg chg="add mod">
          <ac:chgData name="eldert@eldert.net" userId="fbe95aa6-f670-4838-bac7-c94df5e74cff" providerId="ADAL" clId="{2AD3765C-7593-4D29-BEC0-B92EC874CEB0}" dt="2022-07-31T18:57:09.635" v="3870"/>
          <ac:picMkLst>
            <pc:docMk/>
            <pc:sldMk cId="3142505607" sldId="554"/>
            <ac:picMk id="10" creationId="{B4967789-5EB4-12A1-5910-6AF49410AB12}"/>
          </ac:picMkLst>
        </pc:picChg>
      </pc:sldChg>
      <pc:sldChg chg="modSp add del">
        <pc:chgData name="eldert@eldert.net" userId="fbe95aa6-f670-4838-bac7-c94df5e74cff" providerId="ADAL" clId="{2AD3765C-7593-4D29-BEC0-B92EC874CEB0}" dt="2022-07-31T18:48:23.238" v="3799" actId="47"/>
        <pc:sldMkLst>
          <pc:docMk/>
          <pc:sldMk cId="1561464120" sldId="555"/>
        </pc:sldMkLst>
        <pc:picChg chg="mod">
          <ac:chgData name="eldert@eldert.net" userId="fbe95aa6-f670-4838-bac7-c94df5e74cff" providerId="ADAL" clId="{2AD3765C-7593-4D29-BEC0-B92EC874CEB0}" dt="2022-07-31T18:47:30.015" v="3792" actId="1076"/>
          <ac:picMkLst>
            <pc:docMk/>
            <pc:sldMk cId="1561464120" sldId="555"/>
            <ac:picMk id="8" creationId="{B3F348DE-2D19-0019-404F-1F2791B5C6A0}"/>
          </ac:picMkLst>
        </pc:picChg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2023172105" sldId="555"/>
        </pc:sldMkLst>
        <pc:picChg chg="mod">
          <ac:chgData name="eldert@eldert.net" userId="fbe95aa6-f670-4838-bac7-c94df5e74cff" providerId="ADAL" clId="{2AD3765C-7593-4D29-BEC0-B92EC874CEB0}" dt="2022-07-31T18:49:20.739" v="3814" actId="1076"/>
          <ac:picMkLst>
            <pc:docMk/>
            <pc:sldMk cId="2023172105" sldId="555"/>
            <ac:picMk id="8" creationId="{B3F348DE-2D19-0019-404F-1F2791B5C6A0}"/>
          </ac:picMkLst>
        </pc:picChg>
      </pc:sldChg>
      <pc:sldChg chg="add del">
        <pc:chgData name="eldert@eldert.net" userId="fbe95aa6-f670-4838-bac7-c94df5e74cff" providerId="ADAL" clId="{2AD3765C-7593-4D29-BEC0-B92EC874CEB0}" dt="2022-07-31T18:57:25.497" v="3871" actId="47"/>
        <pc:sldMkLst>
          <pc:docMk/>
          <pc:sldMk cId="3625160886" sldId="555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89838171" sldId="55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89838171" sldId="55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89838171" sldId="555"/>
            <ac:spMk id="3" creationId="{236543D5-7A45-6D66-428D-D796ED409149}"/>
          </ac:spMkLst>
        </pc:spChg>
        <pc:spChg chg="mod">
          <ac:chgData name="eldert@eldert.net" userId="fbe95aa6-f670-4838-bac7-c94df5e74cff" providerId="ADAL" clId="{2AD3765C-7593-4D29-BEC0-B92EC874CEB0}" dt="2022-07-31T19:04:41.792" v="3996" actId="1076"/>
          <ac:spMkLst>
            <pc:docMk/>
            <pc:sldMk cId="3789838171" sldId="555"/>
            <ac:spMk id="14" creationId="{DA43C0C6-7378-DAF7-346E-8B7A0F69DAAD}"/>
          </ac:spMkLst>
        </pc:spChg>
        <pc:spChg chg="mod">
          <ac:chgData name="eldert@eldert.net" userId="fbe95aa6-f670-4838-bac7-c94df5e74cff" providerId="ADAL" clId="{2AD3765C-7593-4D29-BEC0-B92EC874CEB0}" dt="2022-07-31T19:04:41.792" v="3996" actId="1076"/>
          <ac:spMkLst>
            <pc:docMk/>
            <pc:sldMk cId="3789838171" sldId="555"/>
            <ac:spMk id="19" creationId="{1DBFE9DE-9801-7525-9267-FE6B5F42F636}"/>
          </ac:spMkLst>
        </pc:spChg>
        <pc:spChg chg="mod">
          <ac:chgData name="eldert@eldert.net" userId="fbe95aa6-f670-4838-bac7-c94df5e74cff" providerId="ADAL" clId="{2AD3765C-7593-4D29-BEC0-B92EC874CEB0}" dt="2022-07-31T19:04:46.040" v="3998"/>
          <ac:spMkLst>
            <pc:docMk/>
            <pc:sldMk cId="3789838171" sldId="555"/>
            <ac:spMk id="22" creationId="{B7143A21-CC9D-7217-5A9B-695FA8C0FB84}"/>
          </ac:spMkLst>
        </pc:spChg>
        <pc:spChg chg="mod">
          <ac:chgData name="eldert@eldert.net" userId="fbe95aa6-f670-4838-bac7-c94df5e74cff" providerId="ADAL" clId="{2AD3765C-7593-4D29-BEC0-B92EC874CEB0}" dt="2022-07-31T19:04:54.777" v="4000" actId="1076"/>
          <ac:spMkLst>
            <pc:docMk/>
            <pc:sldMk cId="3789838171" sldId="555"/>
            <ac:spMk id="26" creationId="{2FFDC8E1-7902-A049-E2A9-4D136B5832C4}"/>
          </ac:spMkLst>
        </pc:spChg>
        <pc:grpChg chg="add del mod">
          <ac:chgData name="eldert@eldert.net" userId="fbe95aa6-f670-4838-bac7-c94df5e74cff" providerId="ADAL" clId="{2AD3765C-7593-4D29-BEC0-B92EC874CEB0}" dt="2022-07-31T19:04:42.441" v="3997"/>
          <ac:grpSpMkLst>
            <pc:docMk/>
            <pc:sldMk cId="3789838171" sldId="555"/>
            <ac:grpSpMk id="11" creationId="{92BE4171-B01E-9002-28DB-45B236CD0BBD}"/>
          </ac:grpSpMkLst>
        </pc:grpChg>
        <pc:grpChg chg="add del mod">
          <ac:chgData name="eldert@eldert.net" userId="fbe95aa6-f670-4838-bac7-c94df5e74cff" providerId="ADAL" clId="{2AD3765C-7593-4D29-BEC0-B92EC874CEB0}" dt="2022-07-31T19:04:42.441" v="3997"/>
          <ac:grpSpMkLst>
            <pc:docMk/>
            <pc:sldMk cId="3789838171" sldId="555"/>
            <ac:grpSpMk id="16" creationId="{A149BD1C-B65D-0C3D-A61E-8FF3AF8AC3FE}"/>
          </ac:grpSpMkLst>
        </pc:grpChg>
        <pc:grpChg chg="add del mod">
          <ac:chgData name="eldert@eldert.net" userId="fbe95aa6-f670-4838-bac7-c94df5e74cff" providerId="ADAL" clId="{2AD3765C-7593-4D29-BEC0-B92EC874CEB0}" dt="2022-07-31T19:04:50.952" v="3999" actId="21"/>
          <ac:grpSpMkLst>
            <pc:docMk/>
            <pc:sldMk cId="3789838171" sldId="555"/>
            <ac:grpSpMk id="20" creationId="{92695D5C-31A3-21D3-06A7-1B3006F57081}"/>
          </ac:grpSpMkLst>
        </pc:grpChg>
        <pc:grpChg chg="add mod">
          <ac:chgData name="eldert@eldert.net" userId="fbe95aa6-f670-4838-bac7-c94df5e74cff" providerId="ADAL" clId="{2AD3765C-7593-4D29-BEC0-B92EC874CEB0}" dt="2022-07-31T19:04:54.777" v="4000" actId="1076"/>
          <ac:grpSpMkLst>
            <pc:docMk/>
            <pc:sldMk cId="3789838171" sldId="555"/>
            <ac:grpSpMk id="23" creationId="{DBAE83C7-6312-883D-FA72-1F18C2C286B7}"/>
          </ac:grpSpMkLst>
        </pc:grpChg>
        <pc:picChg chg="add del mod">
          <ac:chgData name="eldert@eldert.net" userId="fbe95aa6-f670-4838-bac7-c94df5e74cff" providerId="ADAL" clId="{2AD3765C-7593-4D29-BEC0-B92EC874CEB0}" dt="2022-07-31T19:04:32.494" v="3993" actId="478"/>
          <ac:picMkLst>
            <pc:docMk/>
            <pc:sldMk cId="3789838171" sldId="555"/>
            <ac:picMk id="5" creationId="{D2A51CB9-FF3E-467D-D7C6-3CD269BD2CDB}"/>
          </ac:picMkLst>
        </pc:picChg>
        <pc:picChg chg="del mod">
          <ac:chgData name="eldert@eldert.net" userId="fbe95aa6-f670-4838-bac7-c94df5e74cff" providerId="ADAL" clId="{2AD3765C-7593-4D29-BEC0-B92EC874CEB0}" dt="2022-07-31T19:08:53.023" v="4045" actId="478"/>
          <ac:picMkLst>
            <pc:docMk/>
            <pc:sldMk cId="3789838171" sldId="555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8:53.885" v="4046" actId="478"/>
          <ac:picMkLst>
            <pc:docMk/>
            <pc:sldMk cId="3789838171" sldId="555"/>
            <ac:picMk id="9" creationId="{F051C9A1-428A-D782-CE6E-5B877C37450E}"/>
          </ac:picMkLst>
        </pc:picChg>
        <pc:picChg chg="del mod">
          <ac:chgData name="eldert@eldert.net" userId="fbe95aa6-f670-4838-bac7-c94df5e74cff" providerId="ADAL" clId="{2AD3765C-7593-4D29-BEC0-B92EC874CEB0}" dt="2022-07-31T19:04:32.494" v="3993" actId="478"/>
          <ac:picMkLst>
            <pc:docMk/>
            <pc:sldMk cId="3789838171" sldId="555"/>
            <ac:picMk id="10" creationId="{B4967789-5EB4-12A1-5910-6AF49410AB12}"/>
          </ac:picMkLst>
        </pc:picChg>
        <pc:picChg chg="mod">
          <ac:chgData name="eldert@eldert.net" userId="fbe95aa6-f670-4838-bac7-c94df5e74cff" providerId="ADAL" clId="{2AD3765C-7593-4D29-BEC0-B92EC874CEB0}" dt="2022-07-31T19:04:41.792" v="3996" actId="1076"/>
          <ac:picMkLst>
            <pc:docMk/>
            <pc:sldMk cId="3789838171" sldId="555"/>
            <ac:picMk id="13" creationId="{06FD8BD3-431E-E2AD-E4FC-7565D0CD7EF6}"/>
          </ac:picMkLst>
        </pc:picChg>
        <pc:picChg chg="mod">
          <ac:chgData name="eldert@eldert.net" userId="fbe95aa6-f670-4838-bac7-c94df5e74cff" providerId="ADAL" clId="{2AD3765C-7593-4D29-BEC0-B92EC874CEB0}" dt="2022-07-31T19:04:41.792" v="3996" actId="1076"/>
          <ac:picMkLst>
            <pc:docMk/>
            <pc:sldMk cId="3789838171" sldId="555"/>
            <ac:picMk id="17" creationId="{9AC70FF0-AA47-BF95-5D08-0A65FD1BC469}"/>
          </ac:picMkLst>
        </pc:picChg>
        <pc:picChg chg="mod">
          <ac:chgData name="eldert@eldert.net" userId="fbe95aa6-f670-4838-bac7-c94df5e74cff" providerId="ADAL" clId="{2AD3765C-7593-4D29-BEC0-B92EC874CEB0}" dt="2022-07-31T19:04:46.040" v="3998"/>
          <ac:picMkLst>
            <pc:docMk/>
            <pc:sldMk cId="3789838171" sldId="555"/>
            <ac:picMk id="21" creationId="{8B6C997F-3229-EFB7-95E9-E9B7F6DF466C}"/>
          </ac:picMkLst>
        </pc:picChg>
        <pc:picChg chg="mod">
          <ac:chgData name="eldert@eldert.net" userId="fbe95aa6-f670-4838-bac7-c94df5e74cff" providerId="ADAL" clId="{2AD3765C-7593-4D29-BEC0-B92EC874CEB0}" dt="2022-07-31T19:04:54.777" v="4000" actId="1076"/>
          <ac:picMkLst>
            <pc:docMk/>
            <pc:sldMk cId="3789838171" sldId="555"/>
            <ac:picMk id="25" creationId="{C69AB71D-4DEC-6773-5C59-EE62CD1CE4A4}"/>
          </ac:picMkLst>
        </pc:picChg>
      </pc:sldChg>
      <pc:sldChg chg="modSp add del">
        <pc:chgData name="eldert@eldert.net" userId="fbe95aa6-f670-4838-bac7-c94df5e74cff" providerId="ADAL" clId="{2AD3765C-7593-4D29-BEC0-B92EC874CEB0}" dt="2022-07-31T18:48:45.398" v="3805" actId="47"/>
        <pc:sldMkLst>
          <pc:docMk/>
          <pc:sldMk cId="3798388857" sldId="555"/>
        </pc:sldMkLst>
        <pc:picChg chg="mod">
          <ac:chgData name="eldert@eldert.net" userId="fbe95aa6-f670-4838-bac7-c94df5e74cff" providerId="ADAL" clId="{2AD3765C-7593-4D29-BEC0-B92EC874CEB0}" dt="2022-07-31T18:48:34.042" v="3803" actId="1076"/>
          <ac:picMkLst>
            <pc:docMk/>
            <pc:sldMk cId="3798388857" sldId="555"/>
            <ac:picMk id="8" creationId="{B3F348DE-2D19-0019-404F-1F2791B5C6A0}"/>
          </ac:picMkLst>
        </pc:picChg>
      </pc:sldChg>
      <pc:sldChg chg="modSp add del ord">
        <pc:chgData name="eldert@eldert.net" userId="fbe95aa6-f670-4838-bac7-c94df5e74cff" providerId="ADAL" clId="{2AD3765C-7593-4D29-BEC0-B92EC874CEB0}" dt="2022-07-31T19:08:02.746" v="4039" actId="47"/>
        <pc:sldMkLst>
          <pc:docMk/>
          <pc:sldMk cId="512935105" sldId="556"/>
        </pc:sldMkLst>
        <pc:picChg chg="mod">
          <ac:chgData name="eldert@eldert.net" userId="fbe95aa6-f670-4838-bac7-c94df5e74cff" providerId="ADAL" clId="{2AD3765C-7593-4D29-BEC0-B92EC874CEB0}" dt="2022-07-31T18:57:53.925" v="3876" actId="1076"/>
          <ac:picMkLst>
            <pc:docMk/>
            <pc:sldMk cId="512935105" sldId="556"/>
            <ac:picMk id="10" creationId="{B4967789-5EB4-12A1-5910-6AF49410AB12}"/>
          </ac:picMkLst>
        </pc:picChg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3018951852" sldId="556"/>
        </pc:sldMkLst>
        <pc:picChg chg="mod">
          <ac:chgData name="eldert@eldert.net" userId="fbe95aa6-f670-4838-bac7-c94df5e74cff" providerId="ADAL" clId="{2AD3765C-7593-4D29-BEC0-B92EC874CEB0}" dt="2022-07-31T18:49:28.068" v="3816" actId="1076"/>
          <ac:picMkLst>
            <pc:docMk/>
            <pc:sldMk cId="3018951852" sldId="556"/>
            <ac:picMk id="5" creationId="{559BF7AE-FE78-67DE-8EBD-C61609C878DD}"/>
          </ac:picMkLst>
        </pc:picChg>
      </pc:sldChg>
      <pc:sldChg chg="add del">
        <pc:chgData name="eldert@eldert.net" userId="fbe95aa6-f670-4838-bac7-c94df5e74cff" providerId="ADAL" clId="{2AD3765C-7593-4D29-BEC0-B92EC874CEB0}" dt="2022-07-31T18:48:24.978" v="3800" actId="47"/>
        <pc:sldMkLst>
          <pc:docMk/>
          <pc:sldMk cId="3116158045" sldId="556"/>
        </pc:sldMkLst>
      </pc:sldChg>
      <pc:sldChg chg="modSp 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3097226505" sldId="557"/>
        </pc:sldMkLst>
        <pc:picChg chg="mod">
          <ac:chgData name="eldert@eldert.net" userId="fbe95aa6-f670-4838-bac7-c94df5e74cff" providerId="ADAL" clId="{2AD3765C-7593-4D29-BEC0-B92EC874CEB0}" dt="2022-07-31T18:58:04.629" v="3878" actId="1076"/>
          <ac:picMkLst>
            <pc:docMk/>
            <pc:sldMk cId="3097226505" sldId="557"/>
            <ac:picMk id="10" creationId="{B4967789-5EB4-12A1-5910-6AF49410AB12}"/>
          </ac:picMkLst>
        </pc:picChg>
      </pc:sldChg>
      <pc:sldChg chg="del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3664091079" sldId="557"/>
        </pc:sldMkLst>
        <pc:picChg chg="del">
          <ac:chgData name="eldert@eldert.net" userId="fbe95aa6-f670-4838-bac7-c94df5e74cff" providerId="ADAL" clId="{2AD3765C-7593-4D29-BEC0-B92EC874CEB0}" dt="2022-07-31T18:49:44.282" v="3818" actId="478"/>
          <ac:picMkLst>
            <pc:docMk/>
            <pc:sldMk cId="3664091079" sldId="557"/>
            <ac:picMk id="5" creationId="{559BF7AE-FE78-67DE-8EBD-C61609C878DD}"/>
          </ac:picMkLst>
        </pc:picChg>
        <pc:picChg chg="del">
          <ac:chgData name="eldert@eldert.net" userId="fbe95aa6-f670-4838-bac7-c94df5e74cff" providerId="ADAL" clId="{2AD3765C-7593-4D29-BEC0-B92EC874CEB0}" dt="2022-07-31T18:49:44.282" v="3818" actId="478"/>
          <ac:picMkLst>
            <pc:docMk/>
            <pc:sldMk cId="3664091079" sldId="557"/>
            <ac:picMk id="8" creationId="{B3F348DE-2D19-0019-404F-1F2791B5C6A0}"/>
          </ac:picMkLst>
        </pc:picChg>
      </pc:sldChg>
      <pc:sldChg chg="addSp modSp add del mod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595593924" sldId="558"/>
        </pc:sldMkLst>
        <pc:picChg chg="add mod">
          <ac:chgData name="eldert@eldert.net" userId="fbe95aa6-f670-4838-bac7-c94df5e74cff" providerId="ADAL" clId="{2AD3765C-7593-4D29-BEC0-B92EC874CEB0}" dt="2022-07-31T18:50:00.047" v="3821" actId="1076"/>
          <ac:picMkLst>
            <pc:docMk/>
            <pc:sldMk cId="595593924" sldId="558"/>
            <ac:picMk id="5" creationId="{2EEAF333-2FAA-CA06-0D32-BBF56DFDA795}"/>
          </ac:picMkLst>
        </pc:picChg>
      </pc:sldChg>
      <pc:sldChg chg="modSp 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3951960354" sldId="558"/>
        </pc:sldMkLst>
        <pc:picChg chg="mod">
          <ac:chgData name="eldert@eldert.net" userId="fbe95aa6-f670-4838-bac7-c94df5e74cff" providerId="ADAL" clId="{2AD3765C-7593-4D29-BEC0-B92EC874CEB0}" dt="2022-07-31T18:58:11.457" v="3880" actId="1076"/>
          <ac:picMkLst>
            <pc:docMk/>
            <pc:sldMk cId="3951960354" sldId="558"/>
            <ac:picMk id="10" creationId="{B4967789-5EB4-12A1-5910-6AF49410AB12}"/>
          </ac:picMkLst>
        </pc:picChg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1297033336" sldId="559"/>
        </pc:sldMkLst>
        <pc:picChg chg="mod">
          <ac:chgData name="eldert@eldert.net" userId="fbe95aa6-f670-4838-bac7-c94df5e74cff" providerId="ADAL" clId="{2AD3765C-7593-4D29-BEC0-B92EC874CEB0}" dt="2022-07-31T18:50:12.100" v="3823" actId="1076"/>
          <ac:picMkLst>
            <pc:docMk/>
            <pc:sldMk cId="1297033336" sldId="559"/>
            <ac:picMk id="5" creationId="{2EEAF333-2FAA-CA06-0D32-BBF56DFDA795}"/>
          </ac:picMkLst>
        </pc:picChg>
      </pc:sldChg>
      <pc:sldChg chg="delSp 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2288240657" sldId="559"/>
        </pc:sldMkLst>
        <pc:picChg chg="del">
          <ac:chgData name="eldert@eldert.net" userId="fbe95aa6-f670-4838-bac7-c94df5e74cff" providerId="ADAL" clId="{2AD3765C-7593-4D29-BEC0-B92EC874CEB0}" dt="2022-07-31T18:58:43.262" v="3882" actId="478"/>
          <ac:picMkLst>
            <pc:docMk/>
            <pc:sldMk cId="2288240657" sldId="559"/>
            <ac:picMk id="10" creationId="{B4967789-5EB4-12A1-5910-6AF49410AB12}"/>
          </ac:picMkLst>
        </pc:picChg>
      </pc:sldChg>
      <pc:sldChg chg="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1326384252" sldId="560"/>
        </pc:sldMkLst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2078006453" sldId="560"/>
        </pc:sldMkLst>
        <pc:picChg chg="mod">
          <ac:chgData name="eldert@eldert.net" userId="fbe95aa6-f670-4838-bac7-c94df5e74cff" providerId="ADAL" clId="{2AD3765C-7593-4D29-BEC0-B92EC874CEB0}" dt="2022-07-31T18:50:18.701" v="3825" actId="1076"/>
          <ac:picMkLst>
            <pc:docMk/>
            <pc:sldMk cId="2078006453" sldId="560"/>
            <ac:picMk id="5" creationId="{2EEAF333-2FAA-CA06-0D32-BBF56DFDA795}"/>
          </ac:picMkLst>
        </pc:picChg>
      </pc:sldChg>
      <pc:sldChg chg="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680659382" sldId="561"/>
        </pc:sldMkLst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3891072278" sldId="561"/>
        </pc:sldMkLst>
        <pc:picChg chg="mod">
          <ac:chgData name="eldert@eldert.net" userId="fbe95aa6-f670-4838-bac7-c94df5e74cff" providerId="ADAL" clId="{2AD3765C-7593-4D29-BEC0-B92EC874CEB0}" dt="2022-07-31T18:50:30.366" v="3827" actId="1076"/>
          <ac:picMkLst>
            <pc:docMk/>
            <pc:sldMk cId="3891072278" sldId="561"/>
            <ac:picMk id="5" creationId="{2EEAF333-2FAA-CA06-0D32-BBF56DFDA795}"/>
          </ac:picMkLst>
        </pc:picChg>
      </pc:sldChg>
      <pc:sldChg chg="delSp add del">
        <pc:chgData name="eldert@eldert.net" userId="fbe95aa6-f670-4838-bac7-c94df5e74cff" providerId="ADAL" clId="{2AD3765C-7593-4D29-BEC0-B92EC874CEB0}" dt="2022-07-31T18:53:18.442" v="3837" actId="47"/>
        <pc:sldMkLst>
          <pc:docMk/>
          <pc:sldMk cId="682552524" sldId="562"/>
        </pc:sldMkLst>
        <pc:picChg chg="del">
          <ac:chgData name="eldert@eldert.net" userId="fbe95aa6-f670-4838-bac7-c94df5e74cff" providerId="ADAL" clId="{2AD3765C-7593-4D29-BEC0-B92EC874CEB0}" dt="2022-07-31T18:51:36.509" v="3835" actId="478"/>
          <ac:picMkLst>
            <pc:docMk/>
            <pc:sldMk cId="682552524" sldId="562"/>
            <ac:picMk id="5" creationId="{2EEAF333-2FAA-CA06-0D32-BBF56DFDA795}"/>
          </ac:picMkLst>
        </pc:picChg>
      </pc:sldChg>
      <pc:sldChg chg="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3589230384" sldId="562"/>
        </pc:sldMkLst>
      </pc:sldChg>
      <pc:sldChg chg="add del">
        <pc:chgData name="eldert@eldert.net" userId="fbe95aa6-f670-4838-bac7-c94df5e74cff" providerId="ADAL" clId="{2AD3765C-7593-4D29-BEC0-B92EC874CEB0}" dt="2022-07-31T18:58:53.105" v="3885" actId="2890"/>
        <pc:sldMkLst>
          <pc:docMk/>
          <pc:sldMk cId="2606343917" sldId="563"/>
        </pc:sldMkLst>
      </pc:sldChg>
      <pc:sldChg chg="addSp modSp add del mod">
        <pc:chgData name="eldert@eldert.net" userId="fbe95aa6-f670-4838-bac7-c94df5e74cff" providerId="ADAL" clId="{2AD3765C-7593-4D29-BEC0-B92EC874CEB0}" dt="2022-07-31T19:08:02.746" v="4039" actId="47"/>
        <pc:sldMkLst>
          <pc:docMk/>
          <pc:sldMk cId="3531696673" sldId="563"/>
        </pc:sldMkLst>
        <pc:spChg chg="add mod">
          <ac:chgData name="eldert@eldert.net" userId="fbe95aa6-f670-4838-bac7-c94df5e74cff" providerId="ADAL" clId="{2AD3765C-7593-4D29-BEC0-B92EC874CEB0}" dt="2022-07-31T18:59:35.169" v="3888" actId="1076"/>
          <ac:spMkLst>
            <pc:docMk/>
            <pc:sldMk cId="3531696673" sldId="563"/>
            <ac:spMk id="5" creationId="{6E7819F8-B6BD-FF01-3763-7ACC1DE0B45A}"/>
          </ac:spMkLst>
        </pc:s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31270665" sldId="56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31270665" sldId="56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31270665" sldId="564"/>
            <ac:spMk id="3" creationId="{D66AF2BF-054D-0A02-7634-5C4C7D115EB2}"/>
          </ac:spMkLst>
        </pc:spChg>
        <pc:picChg chg="del">
          <ac:chgData name="eldert@eldert.net" userId="fbe95aa6-f670-4838-bac7-c94df5e74cff" providerId="ADAL" clId="{2AD3765C-7593-4D29-BEC0-B92EC874CEB0}" dt="2022-07-31T19:00:27.264" v="3896" actId="478"/>
          <ac:picMkLst>
            <pc:docMk/>
            <pc:sldMk cId="531270665" sldId="564"/>
            <ac:picMk id="5" creationId="{CCBD116A-104C-6063-3394-1F710AE6A8CA}"/>
          </ac:picMkLst>
        </pc:picChg>
        <pc:picChg chg="del">
          <ac:chgData name="eldert@eldert.net" userId="fbe95aa6-f670-4838-bac7-c94df5e74cff" providerId="ADAL" clId="{2AD3765C-7593-4D29-BEC0-B92EC874CEB0}" dt="2022-07-31T19:00:17.926" v="3894" actId="478"/>
          <ac:picMkLst>
            <pc:docMk/>
            <pc:sldMk cId="531270665" sldId="564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0:18.988" v="3895" actId="478"/>
          <ac:picMkLst>
            <pc:docMk/>
            <pc:sldMk cId="531270665" sldId="564"/>
            <ac:picMk id="9" creationId="{F051C9A1-428A-D782-CE6E-5B877C37450E}"/>
          </ac:picMkLst>
        </pc:picChg>
      </pc:sldChg>
      <pc:sldChg chg="add del replId">
        <pc:chgData name="eldert@eldert.net" userId="fbe95aa6-f670-4838-bac7-c94df5e74cff" providerId="ADAL" clId="{2AD3765C-7593-4D29-BEC0-B92EC874CEB0}" dt="2022-07-31T18:58:53.105" v="3885" actId="2890"/>
        <pc:sldMkLst>
          <pc:docMk/>
          <pc:sldMk cId="3568303893" sldId="564"/>
        </pc:sldMkLst>
      </pc:sldChg>
      <pc:sldChg chg="addSp delSp modSp add mod modClrScheme chgLayout modNotesTx">
        <pc:chgData name="eldert@eldert.net" userId="fbe95aa6-f670-4838-bac7-c94df5e74cff" providerId="ADAL" clId="{2AD3765C-7593-4D29-BEC0-B92EC874CEB0}" dt="2022-07-31T22:52:37.430" v="5953"/>
        <pc:sldMkLst>
          <pc:docMk/>
          <pc:sldMk cId="2404760768" sldId="56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04760768" sldId="56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04760768" sldId="565"/>
            <ac:spMk id="3" creationId="{43AD94E0-DD6B-9D39-4430-F21EF6BADBAB}"/>
          </ac:spMkLst>
        </pc:spChg>
      </pc:sldChg>
      <pc:sldChg chg="add del replId">
        <pc:chgData name="eldert@eldert.net" userId="fbe95aa6-f670-4838-bac7-c94df5e74cff" providerId="ADAL" clId="{2AD3765C-7593-4D29-BEC0-B92EC874CEB0}" dt="2022-07-31T18:58:53.105" v="3885" actId="2890"/>
        <pc:sldMkLst>
          <pc:docMk/>
          <pc:sldMk cId="2948860173" sldId="565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40.386" v="5954"/>
        <pc:sldMkLst>
          <pc:docMk/>
          <pc:sldMk cId="3104011262" sldId="56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04011262" sldId="56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04011262" sldId="566"/>
            <ac:spMk id="3" creationId="{E8108F5D-5565-503F-B633-6263B07588A1}"/>
          </ac:spMkLst>
        </pc:sp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52:44.337" v="5955"/>
        <pc:sldMkLst>
          <pc:docMk/>
          <pc:sldMk cId="1489801995" sldId="56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89801995" sldId="56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89801995" sldId="567"/>
            <ac:spMk id="3" creationId="{A2C0B677-0F42-676A-FBEF-79DA84D9281D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11053327" sldId="56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11053327" sldId="56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11053327" sldId="568"/>
            <ac:spMk id="3" creationId="{EAF734B0-DF1D-B7DA-7376-9F759673B58A}"/>
          </ac:spMkLst>
        </pc:s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659561223" sldId="56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659561223" sldId="56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659561223" sldId="569"/>
            <ac:spMk id="3" creationId="{6A499D38-1649-96A3-A1CB-74B67D764F19}"/>
          </ac:spMkLst>
        </pc:spChg>
      </pc:sldChg>
      <pc:sldChg chg="new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1014248836" sldId="57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55.778" v="5956"/>
        <pc:sldMkLst>
          <pc:docMk/>
          <pc:sldMk cId="2358153701" sldId="57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58153701" sldId="57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58153701" sldId="571"/>
            <ac:spMk id="8" creationId="{4B21DECF-73D7-89C7-9F14-C5B484C42132}"/>
          </ac:spMkLst>
        </pc:spChg>
        <pc:spChg chg="mod">
          <ac:chgData name="eldert@eldert.net" userId="fbe95aa6-f670-4838-bac7-c94df5e74cff" providerId="ADAL" clId="{2AD3765C-7593-4D29-BEC0-B92EC874CEB0}" dt="2022-07-31T19:05:16.045" v="4004" actId="1076"/>
          <ac:spMkLst>
            <pc:docMk/>
            <pc:sldMk cId="2358153701" sldId="571"/>
            <ac:spMk id="10" creationId="{3C824800-4940-CF66-B113-17B12898180E}"/>
          </ac:spMkLst>
        </pc:spChg>
        <pc:spChg chg="mod">
          <ac:chgData name="eldert@eldert.net" userId="fbe95aa6-f670-4838-bac7-c94df5e74cff" providerId="ADAL" clId="{2AD3765C-7593-4D29-BEC0-B92EC874CEB0}" dt="2022-07-31T19:05:06.720" v="4003" actId="1076"/>
          <ac:spMkLst>
            <pc:docMk/>
            <pc:sldMk cId="2358153701" sldId="571"/>
            <ac:spMk id="26" creationId="{2FFDC8E1-7902-A049-E2A9-4D136B5832C4}"/>
          </ac:spMkLst>
        </pc:spChg>
        <pc:grpChg chg="add mod">
          <ac:chgData name="eldert@eldert.net" userId="fbe95aa6-f670-4838-bac7-c94df5e74cff" providerId="ADAL" clId="{2AD3765C-7593-4D29-BEC0-B92EC874CEB0}" dt="2022-07-31T19:05:16.045" v="4004" actId="1076"/>
          <ac:grpSpMkLst>
            <pc:docMk/>
            <pc:sldMk cId="2358153701" sldId="571"/>
            <ac:grpSpMk id="3" creationId="{253F1F72-D691-BAAA-7DF0-E49115A0FE34}"/>
          </ac:grpSpMkLst>
        </pc:grpChg>
        <pc:grpChg chg="mod">
          <ac:chgData name="eldert@eldert.net" userId="fbe95aa6-f670-4838-bac7-c94df5e74cff" providerId="ADAL" clId="{2AD3765C-7593-4D29-BEC0-B92EC874CEB0}" dt="2022-07-31T19:05:06.720" v="4003" actId="1076"/>
          <ac:grpSpMkLst>
            <pc:docMk/>
            <pc:sldMk cId="2358153701" sldId="571"/>
            <ac:grpSpMk id="23" creationId="{DBAE83C7-6312-883D-FA72-1F18C2C286B7}"/>
          </ac:grpSpMkLst>
        </pc:grpChg>
        <pc:picChg chg="mod">
          <ac:chgData name="eldert@eldert.net" userId="fbe95aa6-f670-4838-bac7-c94df5e74cff" providerId="ADAL" clId="{2AD3765C-7593-4D29-BEC0-B92EC874CEB0}" dt="2022-07-31T19:05:16.045" v="4004" actId="1076"/>
          <ac:picMkLst>
            <pc:docMk/>
            <pc:sldMk cId="2358153701" sldId="571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8:56.934" v="4047" actId="478"/>
          <ac:picMkLst>
            <pc:docMk/>
            <pc:sldMk cId="2358153701" sldId="571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8:57.999" v="4048" actId="478"/>
          <ac:picMkLst>
            <pc:docMk/>
            <pc:sldMk cId="2358153701" sldId="571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5:06.720" v="4003" actId="1076"/>
          <ac:picMkLst>
            <pc:docMk/>
            <pc:sldMk cId="2358153701" sldId="571"/>
            <ac:picMk id="25" creationId="{C69AB71D-4DEC-6773-5C59-EE62CD1CE4A4}"/>
          </ac:picMkLst>
        </pc:picChg>
      </pc:sldChg>
      <pc:sldChg chg="add del">
        <pc:chgData name="eldert@eldert.net" userId="fbe95aa6-f670-4838-bac7-c94df5e74cff" providerId="ADAL" clId="{2AD3765C-7593-4D29-BEC0-B92EC874CEB0}" dt="2022-07-31T19:02:02.671" v="3906" actId="2890"/>
        <pc:sldMkLst>
          <pc:docMk/>
          <pc:sldMk cId="3089050459" sldId="571"/>
        </pc:sldMkLst>
      </pc:sldChg>
      <pc:sldChg chg="modSp add del">
        <pc:chgData name="eldert@eldert.net" userId="fbe95aa6-f670-4838-bac7-c94df5e74cff" providerId="ADAL" clId="{2AD3765C-7593-4D29-BEC0-B92EC874CEB0}" dt="2022-07-31T19:02:56.727" v="3980" actId="47"/>
        <pc:sldMkLst>
          <pc:docMk/>
          <pc:sldMk cId="3979363440" sldId="571"/>
        </pc:sldMkLst>
        <pc:picChg chg="mod">
          <ac:chgData name="eldert@eldert.net" userId="fbe95aa6-f670-4838-bac7-c94df5e74cff" providerId="ADAL" clId="{2AD3765C-7593-4D29-BEC0-B92EC874CEB0}" dt="2022-07-31T19:02:19.078" v="3913" actId="1076"/>
          <ac:picMkLst>
            <pc:docMk/>
            <pc:sldMk cId="3979363440" sldId="571"/>
            <ac:picMk id="5" creationId="{D2A51CB9-FF3E-467D-D7C6-3CD269BD2CDB}"/>
          </ac:picMkLst>
        </pc:picChg>
        <pc:picChg chg="mod">
          <ac:chgData name="eldert@eldert.net" userId="fbe95aa6-f670-4838-bac7-c94df5e74cff" providerId="ADAL" clId="{2AD3765C-7593-4D29-BEC0-B92EC874CEB0}" dt="2022-07-31T19:02:17.554" v="3912" actId="1076"/>
          <ac:picMkLst>
            <pc:docMk/>
            <pc:sldMk cId="3979363440" sldId="571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58.991" v="5957"/>
        <pc:sldMkLst>
          <pc:docMk/>
          <pc:sldMk cId="1903894401" sldId="57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03894401" sldId="57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03894401" sldId="572"/>
            <ac:spMk id="8" creationId="{870AE3D3-A08E-3CA3-9D91-AA42E84169DD}"/>
          </ac:spMkLst>
        </pc:spChg>
        <pc:spChg chg="mod">
          <ac:chgData name="eldert@eldert.net" userId="fbe95aa6-f670-4838-bac7-c94df5e74cff" providerId="ADAL" clId="{2AD3765C-7593-4D29-BEC0-B92EC874CEB0}" dt="2022-07-31T19:05:48.065" v="4011" actId="1076"/>
          <ac:spMkLst>
            <pc:docMk/>
            <pc:sldMk cId="1903894401" sldId="572"/>
            <ac:spMk id="10" creationId="{3C824800-4940-CF66-B113-17B12898180E}"/>
          </ac:spMkLst>
        </pc:spChg>
        <pc:spChg chg="mod">
          <ac:chgData name="eldert@eldert.net" userId="fbe95aa6-f670-4838-bac7-c94df5e74cff" providerId="ADAL" clId="{2AD3765C-7593-4D29-BEC0-B92EC874CEB0}" dt="2022-07-31T19:05:44.138" v="4010" actId="1076"/>
          <ac:spMkLst>
            <pc:docMk/>
            <pc:sldMk cId="1903894401" sldId="572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5:48.065" v="4011" actId="1076"/>
          <ac:grpSpMkLst>
            <pc:docMk/>
            <pc:sldMk cId="1903894401" sldId="572"/>
            <ac:grpSpMk id="3" creationId="{253F1F72-D691-BAAA-7DF0-E49115A0FE34}"/>
          </ac:grpSpMkLst>
        </pc:grpChg>
        <pc:grpChg chg="mod">
          <ac:chgData name="eldert@eldert.net" userId="fbe95aa6-f670-4838-bac7-c94df5e74cff" providerId="ADAL" clId="{2AD3765C-7593-4D29-BEC0-B92EC874CEB0}" dt="2022-07-31T19:05:44.138" v="4010" actId="1076"/>
          <ac:grpSpMkLst>
            <pc:docMk/>
            <pc:sldMk cId="1903894401" sldId="572"/>
            <ac:grpSpMk id="23" creationId="{DBAE83C7-6312-883D-FA72-1F18C2C286B7}"/>
          </ac:grpSpMkLst>
        </pc:grpChg>
        <pc:picChg chg="mod">
          <ac:chgData name="eldert@eldert.net" userId="fbe95aa6-f670-4838-bac7-c94df5e74cff" providerId="ADAL" clId="{2AD3765C-7593-4D29-BEC0-B92EC874CEB0}" dt="2022-07-31T19:05:48.065" v="4011" actId="1076"/>
          <ac:picMkLst>
            <pc:docMk/>
            <pc:sldMk cId="1903894401" sldId="572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00.602" v="4049" actId="478"/>
          <ac:picMkLst>
            <pc:docMk/>
            <pc:sldMk cId="1903894401" sldId="572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01.739" v="4050" actId="478"/>
          <ac:picMkLst>
            <pc:docMk/>
            <pc:sldMk cId="1903894401" sldId="572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5:44.138" v="4010" actId="1076"/>
          <ac:picMkLst>
            <pc:docMk/>
            <pc:sldMk cId="1903894401" sldId="572"/>
            <ac:picMk id="25" creationId="{C69AB71D-4DEC-6773-5C59-EE62CD1CE4A4}"/>
          </ac:picMkLst>
        </pc:picChg>
      </pc:sldChg>
      <pc:sldChg chg="modSp add del">
        <pc:chgData name="eldert@eldert.net" userId="fbe95aa6-f670-4838-bac7-c94df5e74cff" providerId="ADAL" clId="{2AD3765C-7593-4D29-BEC0-B92EC874CEB0}" dt="2022-07-31T19:02:56.727" v="3980" actId="47"/>
        <pc:sldMkLst>
          <pc:docMk/>
          <pc:sldMk cId="2317436001" sldId="572"/>
        </pc:sldMkLst>
        <pc:picChg chg="mod">
          <ac:chgData name="eldert@eldert.net" userId="fbe95aa6-f670-4838-bac7-c94df5e74cff" providerId="ADAL" clId="{2AD3765C-7593-4D29-BEC0-B92EC874CEB0}" dt="2022-07-31T19:02:31.627" v="3976" actId="1037"/>
          <ac:picMkLst>
            <pc:docMk/>
            <pc:sldMk cId="2317436001" sldId="572"/>
            <ac:picMk id="5" creationId="{D2A51CB9-FF3E-467D-D7C6-3CD269BD2CDB}"/>
          </ac:picMkLst>
        </pc:picChg>
        <pc:picChg chg="mod">
          <ac:chgData name="eldert@eldert.net" userId="fbe95aa6-f670-4838-bac7-c94df5e74cff" providerId="ADAL" clId="{2AD3765C-7593-4D29-BEC0-B92EC874CEB0}" dt="2022-07-31T19:02:31.627" v="3976" actId="1037"/>
          <ac:picMkLst>
            <pc:docMk/>
            <pc:sldMk cId="2317436001" sldId="572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02.704" v="5958"/>
        <pc:sldMkLst>
          <pc:docMk/>
          <pc:sldMk cId="1589833979" sldId="57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89833979" sldId="57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89833979" sldId="573"/>
            <ac:spMk id="8" creationId="{3CA728B2-3D34-5686-74B7-BAA125B0817A}"/>
          </ac:spMkLst>
        </pc:spChg>
        <pc:spChg chg="mod">
          <ac:chgData name="eldert@eldert.net" userId="fbe95aa6-f670-4838-bac7-c94df5e74cff" providerId="ADAL" clId="{2AD3765C-7593-4D29-BEC0-B92EC874CEB0}" dt="2022-07-31T19:06:06.253" v="4014" actId="1076"/>
          <ac:spMkLst>
            <pc:docMk/>
            <pc:sldMk cId="1589833979" sldId="573"/>
            <ac:spMk id="10" creationId="{3C824800-4940-CF66-B113-17B12898180E}"/>
          </ac:spMkLst>
        </pc:spChg>
        <pc:spChg chg="mod">
          <ac:chgData name="eldert@eldert.net" userId="fbe95aa6-f670-4838-bac7-c94df5e74cff" providerId="ADAL" clId="{2AD3765C-7593-4D29-BEC0-B92EC874CEB0}" dt="2022-07-31T19:06:00.657" v="4013" actId="1076"/>
          <ac:spMkLst>
            <pc:docMk/>
            <pc:sldMk cId="1589833979" sldId="573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6:06.253" v="4014" actId="1076"/>
          <ac:grpSpMkLst>
            <pc:docMk/>
            <pc:sldMk cId="1589833979" sldId="573"/>
            <ac:grpSpMk id="3" creationId="{253F1F72-D691-BAAA-7DF0-E49115A0FE34}"/>
          </ac:grpSpMkLst>
        </pc:grpChg>
        <pc:grpChg chg="mod">
          <ac:chgData name="eldert@eldert.net" userId="fbe95aa6-f670-4838-bac7-c94df5e74cff" providerId="ADAL" clId="{2AD3765C-7593-4D29-BEC0-B92EC874CEB0}" dt="2022-07-31T19:06:00.657" v="4013" actId="1076"/>
          <ac:grpSpMkLst>
            <pc:docMk/>
            <pc:sldMk cId="1589833979" sldId="573"/>
            <ac:grpSpMk id="23" creationId="{DBAE83C7-6312-883D-FA72-1F18C2C286B7}"/>
          </ac:grpSpMkLst>
        </pc:grpChg>
        <pc:picChg chg="mod">
          <ac:chgData name="eldert@eldert.net" userId="fbe95aa6-f670-4838-bac7-c94df5e74cff" providerId="ADAL" clId="{2AD3765C-7593-4D29-BEC0-B92EC874CEB0}" dt="2022-07-31T19:06:06.253" v="4014" actId="1076"/>
          <ac:picMkLst>
            <pc:docMk/>
            <pc:sldMk cId="1589833979" sldId="573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04.703" v="4051" actId="478"/>
          <ac:picMkLst>
            <pc:docMk/>
            <pc:sldMk cId="1589833979" sldId="573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05.415" v="4052" actId="478"/>
          <ac:picMkLst>
            <pc:docMk/>
            <pc:sldMk cId="1589833979" sldId="573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6:00.657" v="4013" actId="1076"/>
          <ac:picMkLst>
            <pc:docMk/>
            <pc:sldMk cId="1589833979" sldId="573"/>
            <ac:picMk id="25" creationId="{C69AB71D-4DEC-6773-5C59-EE62CD1CE4A4}"/>
          </ac:picMkLst>
        </pc:picChg>
      </pc:sldChg>
      <pc:sldChg chg="add del">
        <pc:chgData name="eldert@eldert.net" userId="fbe95aa6-f670-4838-bac7-c94df5e74cff" providerId="ADAL" clId="{2AD3765C-7593-4D29-BEC0-B92EC874CEB0}" dt="2022-07-31T19:02:56.727" v="3980" actId="47"/>
        <pc:sldMkLst>
          <pc:docMk/>
          <pc:sldMk cId="1827378406" sldId="573"/>
        </pc:sldMkLst>
      </pc:sldChg>
      <pc:sldChg chg="modSp add del">
        <pc:chgData name="eldert@eldert.net" userId="fbe95aa6-f670-4838-bac7-c94df5e74cff" providerId="ADAL" clId="{2AD3765C-7593-4D29-BEC0-B92EC874CEB0}" dt="2022-07-31T19:04:06.799" v="3992" actId="47"/>
        <pc:sldMkLst>
          <pc:docMk/>
          <pc:sldMk cId="1979121570" sldId="574"/>
        </pc:sldMkLst>
        <pc:picChg chg="mod">
          <ac:chgData name="eldert@eldert.net" userId="fbe95aa6-f670-4838-bac7-c94df5e74cff" providerId="ADAL" clId="{2AD3765C-7593-4D29-BEC0-B92EC874CEB0}" dt="2022-07-31T19:03:08.869" v="3982" actId="1076"/>
          <ac:picMkLst>
            <pc:docMk/>
            <pc:sldMk cId="1979121570" sldId="574"/>
            <ac:picMk id="5" creationId="{D2A51CB9-FF3E-467D-D7C6-3CD269BD2CDB}"/>
          </ac:picMkLst>
        </pc:picChg>
        <pc:picChg chg="mod">
          <ac:chgData name="eldert@eldert.net" userId="fbe95aa6-f670-4838-bac7-c94df5e74cff" providerId="ADAL" clId="{2AD3765C-7593-4D29-BEC0-B92EC874CEB0}" dt="2022-07-31T19:02:53.379" v="3979" actId="1076"/>
          <ac:picMkLst>
            <pc:docMk/>
            <pc:sldMk cId="1979121570" sldId="574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05.981" v="5959"/>
        <pc:sldMkLst>
          <pc:docMk/>
          <pc:sldMk cId="3780885620" sldId="57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80885620" sldId="57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80885620" sldId="574"/>
            <ac:spMk id="8" creationId="{698E1626-2BB8-56F6-EE20-BC3A2A3F3501}"/>
          </ac:spMkLst>
        </pc:spChg>
        <pc:spChg chg="mod">
          <ac:chgData name="eldert@eldert.net" userId="fbe95aa6-f670-4838-bac7-c94df5e74cff" providerId="ADAL" clId="{2AD3765C-7593-4D29-BEC0-B92EC874CEB0}" dt="2022-07-31T19:06:13.478" v="4016" actId="1076"/>
          <ac:spMkLst>
            <pc:docMk/>
            <pc:sldMk cId="3780885620" sldId="574"/>
            <ac:spMk id="10" creationId="{3C824800-4940-CF66-B113-17B12898180E}"/>
          </ac:spMkLst>
        </pc:spChg>
        <pc:grpChg chg="mod">
          <ac:chgData name="eldert@eldert.net" userId="fbe95aa6-f670-4838-bac7-c94df5e74cff" providerId="ADAL" clId="{2AD3765C-7593-4D29-BEC0-B92EC874CEB0}" dt="2022-07-31T19:06:13.478" v="4016" actId="1076"/>
          <ac:grpSpMkLst>
            <pc:docMk/>
            <pc:sldMk cId="3780885620" sldId="574"/>
            <ac:grpSpMk id="3" creationId="{253F1F72-D691-BAAA-7DF0-E49115A0FE34}"/>
          </ac:grpSpMkLst>
        </pc:grpChg>
        <pc:picChg chg="mod">
          <ac:chgData name="eldert@eldert.net" userId="fbe95aa6-f670-4838-bac7-c94df5e74cff" providerId="ADAL" clId="{2AD3765C-7593-4D29-BEC0-B92EC874CEB0}" dt="2022-07-31T19:06:13.478" v="4016" actId="1076"/>
          <ac:picMkLst>
            <pc:docMk/>
            <pc:sldMk cId="3780885620" sldId="574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08.255" v="4053" actId="478"/>
          <ac:picMkLst>
            <pc:docMk/>
            <pc:sldMk cId="3780885620" sldId="574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08.916" v="4054" actId="478"/>
          <ac:picMkLst>
            <pc:docMk/>
            <pc:sldMk cId="3780885620" sldId="574"/>
            <ac:picMk id="9" creationId="{F051C9A1-428A-D782-CE6E-5B877C37450E}"/>
          </ac:picMkLst>
        </pc:picChg>
      </pc:sldChg>
      <pc:sldChg chg="add del">
        <pc:chgData name="eldert@eldert.net" userId="fbe95aa6-f670-4838-bac7-c94df5e74cff" providerId="ADAL" clId="{2AD3765C-7593-4D29-BEC0-B92EC874CEB0}" dt="2022-07-31T19:03:30.966" v="3983" actId="47"/>
        <pc:sldMkLst>
          <pc:docMk/>
          <pc:sldMk cId="1238096308" sldId="575"/>
        </pc:sldMkLst>
      </pc:sldChg>
      <pc:sldChg chg="modSp add del">
        <pc:chgData name="eldert@eldert.net" userId="fbe95aa6-f670-4838-bac7-c94df5e74cff" providerId="ADAL" clId="{2AD3765C-7593-4D29-BEC0-B92EC874CEB0}" dt="2022-07-31T19:04:06.799" v="3992" actId="47"/>
        <pc:sldMkLst>
          <pc:docMk/>
          <pc:sldMk cId="2101904988" sldId="575"/>
        </pc:sldMkLst>
        <pc:picChg chg="mod">
          <ac:chgData name="eldert@eldert.net" userId="fbe95aa6-f670-4838-bac7-c94df5e74cff" providerId="ADAL" clId="{2AD3765C-7593-4D29-BEC0-B92EC874CEB0}" dt="2022-07-31T19:03:39.912" v="3986" actId="1076"/>
          <ac:picMkLst>
            <pc:docMk/>
            <pc:sldMk cId="2101904988" sldId="575"/>
            <ac:picMk id="5" creationId="{D2A51CB9-FF3E-467D-D7C6-3CD269BD2CDB}"/>
          </ac:picMkLst>
        </pc:picChg>
        <pc:picChg chg="mod">
          <ac:chgData name="eldert@eldert.net" userId="fbe95aa6-f670-4838-bac7-c94df5e74cff" providerId="ADAL" clId="{2AD3765C-7593-4D29-BEC0-B92EC874CEB0}" dt="2022-07-31T19:03:37.318" v="3985" actId="1076"/>
          <ac:picMkLst>
            <pc:docMk/>
            <pc:sldMk cId="2101904988" sldId="575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09.172" v="5960"/>
        <pc:sldMkLst>
          <pc:docMk/>
          <pc:sldMk cId="2245224786" sldId="57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45224786" sldId="57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45224786" sldId="575"/>
            <ac:spMk id="8" creationId="{075BD2FC-7826-693B-A05B-B4CD89F42DC7}"/>
          </ac:spMkLst>
        </pc:spChg>
        <pc:spChg chg="mod">
          <ac:chgData name="eldert@eldert.net" userId="fbe95aa6-f670-4838-bac7-c94df5e74cff" providerId="ADAL" clId="{2AD3765C-7593-4D29-BEC0-B92EC874CEB0}" dt="2022-07-31T19:06:24.676" v="4018" actId="1076"/>
          <ac:spMkLst>
            <pc:docMk/>
            <pc:sldMk cId="2245224786" sldId="575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6:24.676" v="4018" actId="1076"/>
          <ac:grpSpMkLst>
            <pc:docMk/>
            <pc:sldMk cId="2245224786" sldId="575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10.816" v="4055" actId="478"/>
          <ac:picMkLst>
            <pc:docMk/>
            <pc:sldMk cId="2245224786" sldId="575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11.641" v="4056" actId="478"/>
          <ac:picMkLst>
            <pc:docMk/>
            <pc:sldMk cId="2245224786" sldId="575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6:24.676" v="4018" actId="1076"/>
          <ac:picMkLst>
            <pc:docMk/>
            <pc:sldMk cId="2245224786" sldId="575"/>
            <ac:picMk id="25" creationId="{C69AB71D-4DEC-6773-5C59-EE62CD1CE4A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12.623" v="5961"/>
        <pc:sldMkLst>
          <pc:docMk/>
          <pc:sldMk cId="423442648" sldId="57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3442648" sldId="57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3442648" sldId="576"/>
            <ac:spMk id="8" creationId="{3E65A544-CFC7-1231-E492-F8D73D89CDBA}"/>
          </ac:spMkLst>
        </pc:spChg>
        <pc:spChg chg="mod">
          <ac:chgData name="eldert@eldert.net" userId="fbe95aa6-f670-4838-bac7-c94df5e74cff" providerId="ADAL" clId="{2AD3765C-7593-4D29-BEC0-B92EC874CEB0}" dt="2022-07-31T19:06:30.937" v="4020" actId="1076"/>
          <ac:spMkLst>
            <pc:docMk/>
            <pc:sldMk cId="423442648" sldId="576"/>
            <ac:spMk id="10" creationId="{3C824800-4940-CF66-B113-17B12898180E}"/>
          </ac:spMkLst>
        </pc:spChg>
        <pc:grpChg chg="mod">
          <ac:chgData name="eldert@eldert.net" userId="fbe95aa6-f670-4838-bac7-c94df5e74cff" providerId="ADAL" clId="{2AD3765C-7593-4D29-BEC0-B92EC874CEB0}" dt="2022-07-31T19:06:30.937" v="4020" actId="1076"/>
          <ac:grpSpMkLst>
            <pc:docMk/>
            <pc:sldMk cId="423442648" sldId="576"/>
            <ac:grpSpMk id="3" creationId="{253F1F72-D691-BAAA-7DF0-E49115A0FE34}"/>
          </ac:grpSpMkLst>
        </pc:grpChg>
        <pc:picChg chg="mod">
          <ac:chgData name="eldert@eldert.net" userId="fbe95aa6-f670-4838-bac7-c94df5e74cff" providerId="ADAL" clId="{2AD3765C-7593-4D29-BEC0-B92EC874CEB0}" dt="2022-07-31T19:06:30.937" v="4020" actId="1076"/>
          <ac:picMkLst>
            <pc:docMk/>
            <pc:sldMk cId="423442648" sldId="576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13.228" v="4057" actId="478"/>
          <ac:picMkLst>
            <pc:docMk/>
            <pc:sldMk cId="423442648" sldId="576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14.091" v="4058" actId="478"/>
          <ac:picMkLst>
            <pc:docMk/>
            <pc:sldMk cId="423442648" sldId="576"/>
            <ac:picMk id="9" creationId="{F051C9A1-428A-D782-CE6E-5B877C37450E}"/>
          </ac:picMkLst>
        </pc:picChg>
      </pc:sldChg>
      <pc:sldChg chg="modSp add del">
        <pc:chgData name="eldert@eldert.net" userId="fbe95aa6-f670-4838-bac7-c94df5e74cff" providerId="ADAL" clId="{2AD3765C-7593-4D29-BEC0-B92EC874CEB0}" dt="2022-07-31T19:04:06.799" v="3992" actId="47"/>
        <pc:sldMkLst>
          <pc:docMk/>
          <pc:sldMk cId="1354054962" sldId="576"/>
        </pc:sldMkLst>
        <pc:picChg chg="mod">
          <ac:chgData name="eldert@eldert.net" userId="fbe95aa6-f670-4838-bac7-c94df5e74cff" providerId="ADAL" clId="{2AD3765C-7593-4D29-BEC0-B92EC874CEB0}" dt="2022-07-31T19:03:49.043" v="3988" actId="1076"/>
          <ac:picMkLst>
            <pc:docMk/>
            <pc:sldMk cId="1354054962" sldId="576"/>
            <ac:picMk id="5" creationId="{D2A51CB9-FF3E-467D-D7C6-3CD269BD2CD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16.248" v="5962"/>
        <pc:sldMkLst>
          <pc:docMk/>
          <pc:sldMk cId="775670043" sldId="57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75670043" sldId="57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75670043" sldId="577"/>
            <ac:spMk id="8" creationId="{ACE14000-F39D-DEF2-2932-D47C97A16D91}"/>
          </ac:spMkLst>
        </pc:spChg>
        <pc:grpChg chg="del">
          <ac:chgData name="eldert@eldert.net" userId="fbe95aa6-f670-4838-bac7-c94df5e74cff" providerId="ADAL" clId="{2AD3765C-7593-4D29-BEC0-B92EC874CEB0}" dt="2022-07-31T19:06:36.559" v="4022" actId="478"/>
          <ac:grpSpMkLst>
            <pc:docMk/>
            <pc:sldMk cId="775670043" sldId="577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16.203" v="4059" actId="478"/>
          <ac:picMkLst>
            <pc:docMk/>
            <pc:sldMk cId="775670043" sldId="577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16.783" v="4060" actId="478"/>
          <ac:picMkLst>
            <pc:docMk/>
            <pc:sldMk cId="775670043" sldId="577"/>
            <ac:picMk id="9" creationId="{F051C9A1-428A-D782-CE6E-5B877C37450E}"/>
          </ac:picMkLst>
        </pc:picChg>
      </pc:sldChg>
      <pc:sldChg chg="modSp add del">
        <pc:chgData name="eldert@eldert.net" userId="fbe95aa6-f670-4838-bac7-c94df5e74cff" providerId="ADAL" clId="{2AD3765C-7593-4D29-BEC0-B92EC874CEB0}" dt="2022-07-31T19:04:06.799" v="3992" actId="47"/>
        <pc:sldMkLst>
          <pc:docMk/>
          <pc:sldMk cId="3339166361" sldId="577"/>
        </pc:sldMkLst>
        <pc:picChg chg="mod">
          <ac:chgData name="eldert@eldert.net" userId="fbe95aa6-f670-4838-bac7-c94df5e74cff" providerId="ADAL" clId="{2AD3765C-7593-4D29-BEC0-B92EC874CEB0}" dt="2022-07-31T19:03:59.472" v="3991" actId="1076"/>
          <ac:picMkLst>
            <pc:docMk/>
            <pc:sldMk cId="3339166361" sldId="577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19.320" v="5963"/>
        <pc:sldMkLst>
          <pc:docMk/>
          <pc:sldMk cId="2101155158" sldId="57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01155158" sldId="57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01155158" sldId="578"/>
            <ac:spMk id="8" creationId="{2EEB394A-372D-4FBB-08D2-96D5C918D26F}"/>
          </ac:spMkLst>
        </pc:spChg>
        <pc:spChg chg="mod">
          <ac:chgData name="eldert@eldert.net" userId="fbe95aa6-f670-4838-bac7-c94df5e74cff" providerId="ADAL" clId="{2AD3765C-7593-4D29-BEC0-B92EC874CEB0}" dt="2022-07-31T19:06:42.413" v="4024" actId="1076"/>
          <ac:spMkLst>
            <pc:docMk/>
            <pc:sldMk cId="2101155158" sldId="578"/>
            <ac:spMk id="10" creationId="{3C824800-4940-CF66-B113-17B12898180E}"/>
          </ac:spMkLst>
        </pc:spChg>
        <pc:grpChg chg="mod">
          <ac:chgData name="eldert@eldert.net" userId="fbe95aa6-f670-4838-bac7-c94df5e74cff" providerId="ADAL" clId="{2AD3765C-7593-4D29-BEC0-B92EC874CEB0}" dt="2022-07-31T19:06:42.413" v="4024" actId="1076"/>
          <ac:grpSpMkLst>
            <pc:docMk/>
            <pc:sldMk cId="2101155158" sldId="578"/>
            <ac:grpSpMk id="3" creationId="{253F1F72-D691-BAAA-7DF0-E49115A0FE34}"/>
          </ac:grpSpMkLst>
        </pc:grpChg>
        <pc:picChg chg="mod">
          <ac:chgData name="eldert@eldert.net" userId="fbe95aa6-f670-4838-bac7-c94df5e74cff" providerId="ADAL" clId="{2AD3765C-7593-4D29-BEC0-B92EC874CEB0}" dt="2022-07-31T19:06:42.413" v="4024" actId="1076"/>
          <ac:picMkLst>
            <pc:docMk/>
            <pc:sldMk cId="2101155158" sldId="578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18.919" v="4061" actId="478"/>
          <ac:picMkLst>
            <pc:docMk/>
            <pc:sldMk cId="2101155158" sldId="578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19.445" v="4062" actId="478"/>
          <ac:picMkLst>
            <pc:docMk/>
            <pc:sldMk cId="2101155158" sldId="578"/>
            <ac:picMk id="9" creationId="{F051C9A1-428A-D782-CE6E-5B877C37450E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65528368" sldId="57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65528368" sldId="57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65528368" sldId="579"/>
            <ac:spMk id="3" creationId="{5A7A5962-D3B4-4145-B1E8-A4106D283733}"/>
          </ac:spMkLst>
        </pc:spChg>
        <pc:grpChg chg="del">
          <ac:chgData name="eldert@eldert.net" userId="fbe95aa6-f670-4838-bac7-c94df5e74cff" providerId="ADAL" clId="{2AD3765C-7593-4D29-BEC0-B92EC874CEB0}" dt="2022-07-31T19:06:49.709" v="4026" actId="478"/>
          <ac:grpSpMkLst>
            <pc:docMk/>
            <pc:sldMk cId="1065528368" sldId="579"/>
            <ac:grpSpMk id="3" creationId="{253F1F72-D691-BAAA-7DF0-E49115A0FE34}"/>
          </ac:grpSpMkLst>
        </pc:grpChg>
        <pc:picChg chg="del">
          <ac:chgData name="eldert@eldert.net" userId="fbe95aa6-f670-4838-bac7-c94df5e74cff" providerId="ADAL" clId="{2AD3765C-7593-4D29-BEC0-B92EC874CEB0}" dt="2022-07-31T19:09:21.241" v="4063" actId="478"/>
          <ac:picMkLst>
            <pc:docMk/>
            <pc:sldMk cId="1065528368" sldId="579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21.787" v="4064" actId="478"/>
          <ac:picMkLst>
            <pc:docMk/>
            <pc:sldMk cId="1065528368" sldId="579"/>
            <ac:picMk id="9" creationId="{F051C9A1-428A-D782-CE6E-5B877C37450E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07266579" sldId="58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07266579" sldId="58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07266579" sldId="580"/>
            <ac:spMk id="3" creationId="{FBF732CD-DD9D-90F8-6315-61AFC9A77EAB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30.243" v="5964"/>
        <pc:sldMkLst>
          <pc:docMk/>
          <pc:sldMk cId="207497039" sldId="58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497039" sldId="58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497039" sldId="581"/>
            <ac:spMk id="3" creationId="{F674B6C4-0790-0A18-A593-6C0CE02CEECC}"/>
          </ac:spMkLst>
        </pc:spChg>
        <pc:spChg chg="mod">
          <ac:chgData name="eldert@eldert.net" userId="fbe95aa6-f670-4838-bac7-c94df5e74cff" providerId="ADAL" clId="{2AD3765C-7593-4D29-BEC0-B92EC874CEB0}" dt="2022-07-31T19:07:13.284" v="4029" actId="20577"/>
          <ac:spMkLst>
            <pc:docMk/>
            <pc:sldMk cId="207497039" sldId="581"/>
            <ac:spMk id="26" creationId="{2FFDC8E1-7902-A049-E2A9-4D136B5832C4}"/>
          </ac:spMkLst>
        </pc:spChg>
        <pc:picChg chg="del">
          <ac:chgData name="eldert@eldert.net" userId="fbe95aa6-f670-4838-bac7-c94df5e74cff" providerId="ADAL" clId="{2AD3765C-7593-4D29-BEC0-B92EC874CEB0}" dt="2022-07-31T19:09:24.191" v="4065" actId="478"/>
          <ac:picMkLst>
            <pc:docMk/>
            <pc:sldMk cId="207497039" sldId="581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24.884" v="4066" actId="478"/>
          <ac:picMkLst>
            <pc:docMk/>
            <pc:sldMk cId="207497039" sldId="581"/>
            <ac:picMk id="9" creationId="{F051C9A1-428A-D782-CE6E-5B877C37450E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33.415" v="5965"/>
        <pc:sldMkLst>
          <pc:docMk/>
          <pc:sldMk cId="3086711143" sldId="58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86711143" sldId="58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86711143" sldId="582"/>
            <ac:spMk id="3" creationId="{6F352256-C515-A5C6-E42B-BC989A24EE16}"/>
          </ac:spMkLst>
        </pc:spChg>
        <pc:spChg chg="mod">
          <ac:chgData name="eldert@eldert.net" userId="fbe95aa6-f670-4838-bac7-c94df5e74cff" providerId="ADAL" clId="{2AD3765C-7593-4D29-BEC0-B92EC874CEB0}" dt="2022-07-31T19:07:25.678" v="4031" actId="1076"/>
          <ac:spMkLst>
            <pc:docMk/>
            <pc:sldMk cId="3086711143" sldId="582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7:25.678" v="4031" actId="1076"/>
          <ac:grpSpMkLst>
            <pc:docMk/>
            <pc:sldMk cId="3086711143" sldId="582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26.761" v="4067" actId="478"/>
          <ac:picMkLst>
            <pc:docMk/>
            <pc:sldMk cId="3086711143" sldId="582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27.463" v="4068" actId="478"/>
          <ac:picMkLst>
            <pc:docMk/>
            <pc:sldMk cId="3086711143" sldId="582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7:25.678" v="4031" actId="1076"/>
          <ac:picMkLst>
            <pc:docMk/>
            <pc:sldMk cId="3086711143" sldId="582"/>
            <ac:picMk id="25" creationId="{C69AB71D-4DEC-6773-5C59-EE62CD1CE4A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857917044" sldId="58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57917044" sldId="58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57917044" sldId="583"/>
            <ac:spMk id="3" creationId="{E6677450-5871-C692-C8DC-5359783354C0}"/>
          </ac:spMkLst>
        </pc:spChg>
        <pc:spChg chg="mod">
          <ac:chgData name="eldert@eldert.net" userId="fbe95aa6-f670-4838-bac7-c94df5e74cff" providerId="ADAL" clId="{2AD3765C-7593-4D29-BEC0-B92EC874CEB0}" dt="2022-07-31T19:07:31.378" v="4033" actId="1076"/>
          <ac:spMkLst>
            <pc:docMk/>
            <pc:sldMk cId="1857917044" sldId="583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7:31.378" v="4033" actId="1076"/>
          <ac:grpSpMkLst>
            <pc:docMk/>
            <pc:sldMk cId="1857917044" sldId="583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28.749" v="4069" actId="478"/>
          <ac:picMkLst>
            <pc:docMk/>
            <pc:sldMk cId="1857917044" sldId="583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29.755" v="4070" actId="478"/>
          <ac:picMkLst>
            <pc:docMk/>
            <pc:sldMk cId="1857917044" sldId="583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7:31.378" v="4033" actId="1076"/>
          <ac:picMkLst>
            <pc:docMk/>
            <pc:sldMk cId="1857917044" sldId="583"/>
            <ac:picMk id="25" creationId="{C69AB71D-4DEC-6773-5C59-EE62CD1CE4A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813514834" sldId="58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13514834" sldId="58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13514834" sldId="584"/>
            <ac:spMk id="3" creationId="{B41742FD-B4F2-1D25-6982-DD70C24D6070}"/>
          </ac:spMkLst>
        </pc:spChg>
        <pc:spChg chg="add">
          <ac:chgData name="eldert@eldert.net" userId="fbe95aa6-f670-4838-bac7-c94df5e74cff" providerId="ADAL" clId="{2AD3765C-7593-4D29-BEC0-B92EC874CEB0}" dt="2022-07-31T19:07:45.745" v="4035" actId="22"/>
          <ac:spMkLst>
            <pc:docMk/>
            <pc:sldMk cId="1813514834" sldId="584"/>
            <ac:spMk id="5" creationId="{76BCEC3E-BE02-C3A8-782E-0119275820F6}"/>
          </ac:spMkLst>
        </pc:spChg>
        <pc:picChg chg="del">
          <ac:chgData name="eldert@eldert.net" userId="fbe95aa6-f670-4838-bac7-c94df5e74cff" providerId="ADAL" clId="{2AD3765C-7593-4D29-BEC0-B92EC874CEB0}" dt="2022-07-31T19:09:31.019" v="4071" actId="478"/>
          <ac:picMkLst>
            <pc:docMk/>
            <pc:sldMk cId="1813514834" sldId="584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31.754" v="4072" actId="478"/>
          <ac:picMkLst>
            <pc:docMk/>
            <pc:sldMk cId="1813514834" sldId="584"/>
            <ac:picMk id="9" creationId="{F051C9A1-428A-D782-CE6E-5B877C37450E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34679544" sldId="58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34679544" sldId="58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34679544" sldId="585"/>
            <ac:spMk id="3" creationId="{82641F49-CFB0-52A3-6252-3070106693E7}"/>
          </ac:spMkLst>
        </pc:spChg>
        <pc:spChg chg="del">
          <ac:chgData name="eldert@eldert.net" userId="fbe95aa6-f670-4838-bac7-c94df5e74cff" providerId="ADAL" clId="{2AD3765C-7593-4D29-BEC0-B92EC874CEB0}" dt="2022-07-31T19:07:54.030" v="4038" actId="478"/>
          <ac:spMkLst>
            <pc:docMk/>
            <pc:sldMk cId="3334679544" sldId="585"/>
            <ac:spMk id="5" creationId="{76BCEC3E-BE02-C3A8-782E-0119275820F6}"/>
          </ac:spMkLst>
        </pc:spChg>
        <pc:grpChg chg="del">
          <ac:chgData name="eldert@eldert.net" userId="fbe95aa6-f670-4838-bac7-c94df5e74cff" providerId="ADAL" clId="{2AD3765C-7593-4D29-BEC0-B92EC874CEB0}" dt="2022-07-31T19:07:52.552" v="4037" actId="478"/>
          <ac:grpSpMkLst>
            <pc:docMk/>
            <pc:sldMk cId="3334679544" sldId="585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33.377" v="4073" actId="478"/>
          <ac:picMkLst>
            <pc:docMk/>
            <pc:sldMk cId="3334679544" sldId="585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34.080" v="4074" actId="478"/>
          <ac:picMkLst>
            <pc:docMk/>
            <pc:sldMk cId="3334679544" sldId="585"/>
            <ac:picMk id="9" creationId="{F051C9A1-428A-D782-CE6E-5B877C37450E}"/>
          </ac:picMkLst>
        </pc:picChg>
      </pc:sldChg>
      <pc:sldChg chg="addSp delSp modSp add del mod modTransition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058169498" sldId="58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58169498" sldId="586"/>
            <ac:spMk id="2" creationId="{86C28DE3-9A61-4121-90DF-00D740287148}"/>
          </ac:spMkLst>
        </pc:spChg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58169498" sldId="586"/>
            <ac:spMk id="5" creationId="{FB230F18-5F31-B300-3443-1853C4E9D342}"/>
          </ac:spMkLst>
        </pc:spChg>
        <pc:spChg chg="add del">
          <ac:chgData name="eldert@eldert.net" userId="fbe95aa6-f670-4838-bac7-c94df5e74cff" providerId="ADAL" clId="{2AD3765C-7593-4D29-BEC0-B92EC874CEB0}" dt="2022-07-31T21:46:20.516" v="5497" actId="26606"/>
          <ac:spMkLst>
            <pc:docMk/>
            <pc:sldMk cId="3058169498" sldId="586"/>
            <ac:spMk id="10" creationId="{A93898FF-D987-4B0E-BFB4-85F5EB356D4D}"/>
          </ac:spMkLst>
        </pc:spChg>
        <pc:spChg chg="add del">
          <ac:chgData name="eldert@eldert.net" userId="fbe95aa6-f670-4838-bac7-c94df5e74cff" providerId="ADAL" clId="{2AD3765C-7593-4D29-BEC0-B92EC874CEB0}" dt="2022-07-31T21:46:20.516" v="5497" actId="26606"/>
          <ac:spMkLst>
            <pc:docMk/>
            <pc:sldMk cId="3058169498" sldId="586"/>
            <ac:spMk id="12" creationId="{FEB84055-029C-4E86-8844-D05D96C024BC}"/>
          </ac:spMkLst>
        </pc:spChg>
        <pc:spChg chg="add del">
          <ac:chgData name="eldert@eldert.net" userId="fbe95aa6-f670-4838-bac7-c94df5e74cff" providerId="ADAL" clId="{2AD3765C-7593-4D29-BEC0-B92EC874CEB0}" dt="2022-07-31T21:46:20.516" v="5497" actId="26606"/>
          <ac:spMkLst>
            <pc:docMk/>
            <pc:sldMk cId="3058169498" sldId="586"/>
            <ac:spMk id="16" creationId="{799037F2-4CAF-446B-90DB-1480B247AA69}"/>
          </ac:spMkLst>
        </pc:spChg>
        <pc:spChg chg="add del">
          <ac:chgData name="eldert@eldert.net" userId="fbe95aa6-f670-4838-bac7-c94df5e74cff" providerId="ADAL" clId="{2AD3765C-7593-4D29-BEC0-B92EC874CEB0}" dt="2022-07-31T21:46:20.516" v="5497" actId="26606"/>
          <ac:spMkLst>
            <pc:docMk/>
            <pc:sldMk cId="3058169498" sldId="586"/>
            <ac:spMk id="18" creationId="{7128589C-AF3D-49CF-BD92-C1D1D2F5387F}"/>
          </ac:spMkLst>
        </pc:spChg>
        <pc:picChg chg="add del">
          <ac:chgData name="eldert@eldert.net" userId="fbe95aa6-f670-4838-bac7-c94df5e74cff" providerId="ADAL" clId="{2AD3765C-7593-4D29-BEC0-B92EC874CEB0}" dt="2022-07-31T21:46:20.516" v="5497" actId="26606"/>
          <ac:picMkLst>
            <pc:docMk/>
            <pc:sldMk cId="3058169498" sldId="586"/>
            <ac:picMk id="14" creationId="{8A2842C0-6210-4FDB-B1FF-C14C927377FB}"/>
          </ac:picMkLst>
        </pc:picChg>
      </pc:sldChg>
      <pc:sldChg chg="add del ord modTransition">
        <pc:chgData name="eldert@eldert.net" userId="fbe95aa6-f670-4838-bac7-c94df5e74cff" providerId="ADAL" clId="{2AD3765C-7593-4D29-BEC0-B92EC874CEB0}" dt="2022-07-31T21:14:17.647" v="5056"/>
        <pc:sldMkLst>
          <pc:docMk/>
          <pc:sldMk cId="4048929990" sldId="587"/>
        </pc:sldMkLst>
      </pc:sldChg>
      <pc:sldChg chg="addSp delSp modSp new del mod modClrScheme chgLayout">
        <pc:chgData name="eldert@eldert.net" userId="fbe95aa6-f670-4838-bac7-c94df5e74cff" providerId="ADAL" clId="{2AD3765C-7593-4D29-BEC0-B92EC874CEB0}" dt="2022-07-31T19:26:44.574" v="4214" actId="47"/>
        <pc:sldMkLst>
          <pc:docMk/>
          <pc:sldMk cId="3703581516" sldId="588"/>
        </pc:sldMkLst>
        <pc:spChg chg="del mod ord">
          <ac:chgData name="eldert@eldert.net" userId="fbe95aa6-f670-4838-bac7-c94df5e74cff" providerId="ADAL" clId="{2AD3765C-7593-4D29-BEC0-B92EC874CEB0}" dt="2022-07-31T19:21:17.707" v="4101" actId="700"/>
          <ac:spMkLst>
            <pc:docMk/>
            <pc:sldMk cId="3703581516" sldId="588"/>
            <ac:spMk id="2" creationId="{8F48371C-FC4F-4BCD-1518-C24F74EB7044}"/>
          </ac:spMkLst>
        </pc:spChg>
        <pc:spChg chg="del mod ord">
          <ac:chgData name="eldert@eldert.net" userId="fbe95aa6-f670-4838-bac7-c94df5e74cff" providerId="ADAL" clId="{2AD3765C-7593-4D29-BEC0-B92EC874CEB0}" dt="2022-07-31T19:21:17.707" v="4101" actId="700"/>
          <ac:spMkLst>
            <pc:docMk/>
            <pc:sldMk cId="3703581516" sldId="588"/>
            <ac:spMk id="3" creationId="{D6A4C8DC-22E2-E059-80CD-EB8BA52FFA5E}"/>
          </ac:spMkLst>
        </pc:spChg>
        <pc:spChg chg="add mod ord">
          <ac:chgData name="eldert@eldert.net" userId="fbe95aa6-f670-4838-bac7-c94df5e74cff" providerId="ADAL" clId="{2AD3765C-7593-4D29-BEC0-B92EC874CEB0}" dt="2022-07-31T19:21:17.707" v="4101" actId="700"/>
          <ac:spMkLst>
            <pc:docMk/>
            <pc:sldMk cId="3703581516" sldId="588"/>
            <ac:spMk id="4" creationId="{E5070843-B8B0-EA28-0BF9-E6ED032E8783}"/>
          </ac:spMkLst>
        </pc:spChg>
        <pc:spChg chg="add mod ord">
          <ac:chgData name="eldert@eldert.net" userId="fbe95aa6-f670-4838-bac7-c94df5e74cff" providerId="ADAL" clId="{2AD3765C-7593-4D29-BEC0-B92EC874CEB0}" dt="2022-07-31T19:21:17.707" v="4101" actId="700"/>
          <ac:spMkLst>
            <pc:docMk/>
            <pc:sldMk cId="3703581516" sldId="588"/>
            <ac:spMk id="5" creationId="{53B88B2F-7115-A4D5-23A2-8589DE428CE0}"/>
          </ac:spMkLst>
        </pc:spChg>
      </pc:sldChg>
      <pc:sldChg chg="addSp delSp modSp add mod ord modTransition setBg modClrScheme replTag chgLayout">
        <pc:chgData name="eldert@eldert.net" userId="fbe95aa6-f670-4838-bac7-c94df5e74cff" providerId="ADAL" clId="{2AD3765C-7593-4D29-BEC0-B92EC874CEB0}" dt="2022-07-31T21:52:47.244" v="5537" actId="700"/>
        <pc:sldMkLst>
          <pc:docMk/>
          <pc:sldMk cId="3754704609" sldId="588"/>
        </pc:sldMkLst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3754704609" sldId="588"/>
            <ac:spMk id="2" creationId="{F225A01E-D98C-3C0D-B58B-68D2CB1FCFD2}"/>
          </ac:spMkLst>
        </pc:spChg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3754704609" sldId="588"/>
            <ac:spMk id="4" creationId="{467803F2-CD10-16E6-92B3-260A36180B88}"/>
          </ac:spMkLst>
        </pc:spChg>
        <pc:spChg chg="add mod replST">
          <ac:chgData name="eldert@eldert.net" userId="fbe95aa6-f670-4838-bac7-c94df5e74cff" providerId="ADAL" clId="{2AD3765C-7593-4D29-BEC0-B92EC874CEB0}" dt="2022-07-31T19:47:15.048" v="4253"/>
          <ac:spMkLst>
            <pc:docMk/>
            <pc:sldMk cId="3754704609" sldId="588"/>
            <ac:spMk id="6" creationId="{AF0E403A-C874-7FF2-61BA-1FBFFCCCCAF0}"/>
          </ac:spMkLst>
        </pc:spChg>
        <pc:spChg chg="add mod replST">
          <ac:chgData name="eldert@eldert.net" userId="fbe95aa6-f670-4838-bac7-c94df5e74cff" providerId="ADAL" clId="{2AD3765C-7593-4D29-BEC0-B92EC874CEB0}" dt="2022-07-31T19:47:16.108" v="4263"/>
          <ac:spMkLst>
            <pc:docMk/>
            <pc:sldMk cId="3754704609" sldId="588"/>
            <ac:spMk id="7" creationId="{2862B098-816B-AA3E-2C27-580E2153CE4B}"/>
          </ac:spMkLst>
        </pc:spChg>
        <pc:picChg chg="add mod replST">
          <ac:chgData name="eldert@eldert.net" userId="fbe95aa6-f670-4838-bac7-c94df5e74cff" providerId="ADAL" clId="{2AD3765C-7593-4D29-BEC0-B92EC874CEB0}" dt="2022-07-31T19:47:13.694" v="4240"/>
          <ac:picMkLst>
            <pc:docMk/>
            <pc:sldMk cId="3754704609" sldId="588"/>
            <ac:picMk id="3" creationId="{A83A4087-7B50-1B69-E806-79BA9D3FA56D}"/>
          </ac:picMkLst>
        </pc:picChg>
        <pc:picChg chg="add mod replST">
          <ac:chgData name="eldert@eldert.net" userId="fbe95aa6-f670-4838-bac7-c94df5e74cff" providerId="ADAL" clId="{2AD3765C-7593-4D29-BEC0-B92EC874CEB0}" dt="2022-07-31T19:47:14.048" v="4244"/>
          <ac:picMkLst>
            <pc:docMk/>
            <pc:sldMk cId="3754704609" sldId="588"/>
            <ac:picMk id="5" creationId="{A88F7FFB-D4E0-FFE4-8166-FB7431EC8A52}"/>
          </ac:picMkLst>
        </pc:picChg>
      </pc:sldChg>
      <pc:sldChg chg="addSp delSp modSp add mod modTransition setBg modClrScheme replTag chgLayout">
        <pc:chgData name="eldert@eldert.net" userId="fbe95aa6-f670-4838-bac7-c94df5e74cff" providerId="ADAL" clId="{2AD3765C-7593-4D29-BEC0-B92EC874CEB0}" dt="2022-07-31T21:52:47.244" v="5537" actId="700"/>
        <pc:sldMkLst>
          <pc:docMk/>
          <pc:sldMk cId="1216520834" sldId="589"/>
        </pc:sldMkLst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1216520834" sldId="589"/>
            <ac:spMk id="2" creationId="{1E64148A-EEE2-DCD7-B0B6-C26333F532F8}"/>
          </ac:spMkLst>
        </pc:spChg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1216520834" sldId="589"/>
            <ac:spMk id="4" creationId="{F000CA91-8239-6100-78DA-F4F193570E8F}"/>
          </ac:spMkLst>
        </pc:spChg>
        <pc:spChg chg="add mod replST">
          <ac:chgData name="eldert@eldert.net" userId="fbe95aa6-f670-4838-bac7-c94df5e74cff" providerId="ADAL" clId="{2AD3765C-7593-4D29-BEC0-B92EC874CEB0}" dt="2022-07-31T19:47:48.732" v="4295"/>
          <ac:spMkLst>
            <pc:docMk/>
            <pc:sldMk cId="1216520834" sldId="589"/>
            <ac:spMk id="6" creationId="{AFCEB814-4350-D98E-0EA3-1C5F81E6D05A}"/>
          </ac:spMkLst>
        </pc:spChg>
        <pc:spChg chg="add mod replST">
          <ac:chgData name="eldert@eldert.net" userId="fbe95aa6-f670-4838-bac7-c94df5e74cff" providerId="ADAL" clId="{2AD3765C-7593-4D29-BEC0-B92EC874CEB0}" dt="2022-07-31T19:47:49.625" v="4305"/>
          <ac:spMkLst>
            <pc:docMk/>
            <pc:sldMk cId="1216520834" sldId="589"/>
            <ac:spMk id="7" creationId="{E8C28144-7ABD-80CB-34D3-87DF085F963F}"/>
          </ac:spMkLst>
        </pc:spChg>
        <pc:picChg chg="add mod replST">
          <ac:chgData name="eldert@eldert.net" userId="fbe95aa6-f670-4838-bac7-c94df5e74cff" providerId="ADAL" clId="{2AD3765C-7593-4D29-BEC0-B92EC874CEB0}" dt="2022-07-31T19:47:47.130" v="4282"/>
          <ac:picMkLst>
            <pc:docMk/>
            <pc:sldMk cId="1216520834" sldId="589"/>
            <ac:picMk id="3" creationId="{523C9487-2B03-F60D-64EA-73B55A8F8724}"/>
          </ac:picMkLst>
        </pc:picChg>
        <pc:picChg chg="add mod replST">
          <ac:chgData name="eldert@eldert.net" userId="fbe95aa6-f670-4838-bac7-c94df5e74cff" providerId="ADAL" clId="{2AD3765C-7593-4D29-BEC0-B92EC874CEB0}" dt="2022-07-31T19:47:48.017" v="4286"/>
          <ac:picMkLst>
            <pc:docMk/>
            <pc:sldMk cId="1216520834" sldId="589"/>
            <ac:picMk id="5" creationId="{B559BFBC-6F71-FEFF-474D-0B69CE6E6C82}"/>
          </ac:picMkLst>
        </pc:picChg>
      </pc:sldChg>
      <pc:sldChg chg="addSp delSp modSp add del mod setBg modClrScheme replTag chgLayout">
        <pc:chgData name="eldert@eldert.net" userId="fbe95aa6-f670-4838-bac7-c94df5e74cff" providerId="ADAL" clId="{2AD3765C-7593-4D29-BEC0-B92EC874CEB0}" dt="2022-07-31T19:34:35.014" v="4228" actId="47"/>
        <pc:sldMkLst>
          <pc:docMk/>
          <pc:sldMk cId="3485076234" sldId="589"/>
        </pc:sldMkLst>
        <pc:spChg chg="add mod replST">
          <ac:chgData name="eldert@eldert.net" userId="fbe95aa6-f670-4838-bac7-c94df5e74cff" providerId="ADAL" clId="{2AD3765C-7593-4D29-BEC0-B92EC874CEB0}" dt="2022-07-31T19:23:33.082" v="4126"/>
          <ac:spMkLst>
            <pc:docMk/>
            <pc:sldMk cId="3485076234" sldId="589"/>
            <ac:spMk id="6" creationId="{CE3DB5F9-AAD3-0BDF-3615-256747F38806}"/>
          </ac:spMkLst>
        </pc:spChg>
        <pc:spChg chg="add mod replST">
          <ac:chgData name="eldert@eldert.net" userId="fbe95aa6-f670-4838-bac7-c94df5e74cff" providerId="ADAL" clId="{2AD3765C-7593-4D29-BEC0-B92EC874CEB0}" dt="2022-07-31T19:23:34.466" v="4136"/>
          <ac:spMkLst>
            <pc:docMk/>
            <pc:sldMk cId="3485076234" sldId="589"/>
            <ac:spMk id="7" creationId="{4F85D2B0-79EC-5D80-F27F-8E87B151DA74}"/>
          </ac:spMkLst>
        </pc:spChg>
        <pc:spChg chg="add del mod ord">
          <ac:chgData name="eldert@eldert.net" userId="fbe95aa6-f670-4838-bac7-c94df5e74cff" providerId="ADAL" clId="{2AD3765C-7593-4D29-BEC0-B92EC874CEB0}" dt="2022-07-31T19:30:01.798" v="4216" actId="700"/>
          <ac:spMkLst>
            <pc:docMk/>
            <pc:sldMk cId="3485076234" sldId="589"/>
            <ac:spMk id="8" creationId="{32EEF2AE-187C-8B16-C6B2-3CE21FAF03C3}"/>
          </ac:spMkLst>
        </pc:spChg>
        <pc:spChg chg="add del mod ord">
          <ac:chgData name="eldert@eldert.net" userId="fbe95aa6-f670-4838-bac7-c94df5e74cff" providerId="ADAL" clId="{2AD3765C-7593-4D29-BEC0-B92EC874CEB0}" dt="2022-07-31T19:30:01.798" v="4216" actId="700"/>
          <ac:spMkLst>
            <pc:docMk/>
            <pc:sldMk cId="3485076234" sldId="589"/>
            <ac:spMk id="9" creationId="{EBCD9BED-14FC-CC31-4865-6C8B63A550FC}"/>
          </ac:spMkLst>
        </pc:spChg>
        <pc:picChg chg="add mod replST">
          <ac:chgData name="eldert@eldert.net" userId="fbe95aa6-f670-4838-bac7-c94df5e74cff" providerId="ADAL" clId="{2AD3765C-7593-4D29-BEC0-B92EC874CEB0}" dt="2022-07-31T19:23:31.427" v="4113"/>
          <ac:picMkLst>
            <pc:docMk/>
            <pc:sldMk cId="3485076234" sldId="589"/>
            <ac:picMk id="3" creationId="{A73EBF52-3D69-71D6-4207-AC971AEA9565}"/>
          </ac:picMkLst>
        </pc:picChg>
        <pc:picChg chg="add mod replST">
          <ac:chgData name="eldert@eldert.net" userId="fbe95aa6-f670-4838-bac7-c94df5e74cff" providerId="ADAL" clId="{2AD3765C-7593-4D29-BEC0-B92EC874CEB0}" dt="2022-07-31T19:23:31.866" v="4117"/>
          <ac:picMkLst>
            <pc:docMk/>
            <pc:sldMk cId="3485076234" sldId="589"/>
            <ac:picMk id="5" creationId="{0B8FFF98-464D-35BF-F06B-CF3D18A1F444}"/>
          </ac:picMkLst>
        </pc:picChg>
      </pc:sldChg>
      <pc:sldChg chg="addSp delSp modSp add del mod setBg modClrScheme replTag chgLayout">
        <pc:chgData name="eldert@eldert.net" userId="fbe95aa6-f670-4838-bac7-c94df5e74cff" providerId="ADAL" clId="{2AD3765C-7593-4D29-BEC0-B92EC874CEB0}" dt="2022-07-31T19:34:35.014" v="4228" actId="47"/>
        <pc:sldMkLst>
          <pc:docMk/>
          <pc:sldMk cId="558279908" sldId="590"/>
        </pc:sldMkLst>
        <pc:spChg chg="add mod replST">
          <ac:chgData name="eldert@eldert.net" userId="fbe95aa6-f670-4838-bac7-c94df5e74cff" providerId="ADAL" clId="{2AD3765C-7593-4D29-BEC0-B92EC874CEB0}" dt="2022-07-31T19:30:49.379" v="4220" actId="1076"/>
          <ac:spMkLst>
            <pc:docMk/>
            <pc:sldMk cId="558279908" sldId="590"/>
            <ac:spMk id="6" creationId="{3B985DE4-DE1D-F945-5D47-5834EB8CFD6E}"/>
          </ac:spMkLst>
        </pc:spChg>
        <pc:spChg chg="add mod replST">
          <ac:chgData name="eldert@eldert.net" userId="fbe95aa6-f670-4838-bac7-c94df5e74cff" providerId="ADAL" clId="{2AD3765C-7593-4D29-BEC0-B92EC874CEB0}" dt="2022-07-31T19:25:51.432" v="4171"/>
          <ac:spMkLst>
            <pc:docMk/>
            <pc:sldMk cId="558279908" sldId="590"/>
            <ac:spMk id="7" creationId="{5547CED4-A0C7-C8FD-4D9D-A494AEBF7A8E}"/>
          </ac:spMkLst>
        </pc:spChg>
        <pc:spChg chg="add del mod ord">
          <ac:chgData name="eldert@eldert.net" userId="fbe95aa6-f670-4838-bac7-c94df5e74cff" providerId="ADAL" clId="{2AD3765C-7593-4D29-BEC0-B92EC874CEB0}" dt="2022-07-31T19:30:50.450" v="4222" actId="700"/>
          <ac:spMkLst>
            <pc:docMk/>
            <pc:sldMk cId="558279908" sldId="590"/>
            <ac:spMk id="8" creationId="{FAFF9CA0-5D14-E422-CC17-B04AED0F62E8}"/>
          </ac:spMkLst>
        </pc:spChg>
        <pc:spChg chg="add del mod ord">
          <ac:chgData name="eldert@eldert.net" userId="fbe95aa6-f670-4838-bac7-c94df5e74cff" providerId="ADAL" clId="{2AD3765C-7593-4D29-BEC0-B92EC874CEB0}" dt="2022-07-31T19:30:50.450" v="4222" actId="700"/>
          <ac:spMkLst>
            <pc:docMk/>
            <pc:sldMk cId="558279908" sldId="590"/>
            <ac:spMk id="9" creationId="{A6211B2D-6E8B-7518-3D9D-536ABCEAD9C5}"/>
          </ac:spMkLst>
        </pc:spChg>
        <pc:spChg chg="add del mod ord">
          <ac:chgData name="eldert@eldert.net" userId="fbe95aa6-f670-4838-bac7-c94df5e74cff" providerId="ADAL" clId="{2AD3765C-7593-4D29-BEC0-B92EC874CEB0}" dt="2022-07-31T19:30:50.450" v="4222" actId="700"/>
          <ac:spMkLst>
            <pc:docMk/>
            <pc:sldMk cId="558279908" sldId="590"/>
            <ac:spMk id="10" creationId="{31B84EC9-973B-C749-2A80-516E419A98B7}"/>
          </ac:spMkLst>
        </pc:spChg>
        <pc:picChg chg="add mod replST">
          <ac:chgData name="eldert@eldert.net" userId="fbe95aa6-f670-4838-bac7-c94df5e74cff" providerId="ADAL" clId="{2AD3765C-7593-4D29-BEC0-B92EC874CEB0}" dt="2022-07-31T19:25:49.690" v="4148"/>
          <ac:picMkLst>
            <pc:docMk/>
            <pc:sldMk cId="558279908" sldId="590"/>
            <ac:picMk id="3" creationId="{9018312F-4EB6-B3D7-2FF4-ADFB7C682B2D}"/>
          </ac:picMkLst>
        </pc:picChg>
        <pc:picChg chg="add mod replST">
          <ac:chgData name="eldert@eldert.net" userId="fbe95aa6-f670-4838-bac7-c94df5e74cff" providerId="ADAL" clId="{2AD3765C-7593-4D29-BEC0-B92EC874CEB0}" dt="2022-07-31T19:30:49.966" v="4221" actId="1076"/>
          <ac:picMkLst>
            <pc:docMk/>
            <pc:sldMk cId="558279908" sldId="590"/>
            <ac:picMk id="5" creationId="{46F5F94E-D01B-BB0F-A52A-CACF1560F68D}"/>
          </ac:picMkLst>
        </pc:picChg>
      </pc:sldChg>
      <pc:sldChg chg="addSp delSp modSp add mod modTransition setBg modClrScheme replTag chgLayout">
        <pc:chgData name="eldert@eldert.net" userId="fbe95aa6-f670-4838-bac7-c94df5e74cff" providerId="ADAL" clId="{2AD3765C-7593-4D29-BEC0-B92EC874CEB0}" dt="2022-08-08T21:36:31.286" v="6079"/>
        <pc:sldMkLst>
          <pc:docMk/>
          <pc:sldMk cId="1084496619" sldId="590"/>
        </pc:sldMkLst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1084496619" sldId="590"/>
            <ac:spMk id="2" creationId="{508D581E-0EDD-B460-A0D2-FE9BD960D7A3}"/>
          </ac:spMkLst>
        </pc:spChg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1084496619" sldId="590"/>
            <ac:spMk id="4" creationId="{B82A8FFB-11FC-8D05-E4FA-05F66FFFCEFC}"/>
          </ac:spMkLst>
        </pc:spChg>
        <pc:spChg chg="add mod replST">
          <ac:chgData name="eldert@eldert.net" userId="fbe95aa6-f670-4838-bac7-c94df5e74cff" providerId="ADAL" clId="{2AD3765C-7593-4D29-BEC0-B92EC874CEB0}" dt="2022-07-31T19:47:56.048" v="4330"/>
          <ac:spMkLst>
            <pc:docMk/>
            <pc:sldMk cId="1084496619" sldId="590"/>
            <ac:spMk id="6" creationId="{D4E9E8BD-FEEB-FB1A-F1C3-47C777A0135F}"/>
          </ac:spMkLst>
        </pc:spChg>
        <pc:spChg chg="add mod replST">
          <ac:chgData name="eldert@eldert.net" userId="fbe95aa6-f670-4838-bac7-c94df5e74cff" providerId="ADAL" clId="{2AD3765C-7593-4D29-BEC0-B92EC874CEB0}" dt="2022-07-31T19:47:56.629" v="4340"/>
          <ac:spMkLst>
            <pc:docMk/>
            <pc:sldMk cId="1084496619" sldId="590"/>
            <ac:spMk id="7" creationId="{B117567D-F188-BC1B-61ED-CAE206655E6C}"/>
          </ac:spMkLst>
        </pc:spChg>
        <pc:picChg chg="add mod replST">
          <ac:chgData name="eldert@eldert.net" userId="fbe95aa6-f670-4838-bac7-c94df5e74cff" providerId="ADAL" clId="{2AD3765C-7593-4D29-BEC0-B92EC874CEB0}" dt="2022-07-31T19:47:55.136" v="4317"/>
          <ac:picMkLst>
            <pc:docMk/>
            <pc:sldMk cId="1084496619" sldId="590"/>
            <ac:picMk id="3" creationId="{03021E70-3DDC-6C7A-0AD9-8EEC63F18F69}"/>
          </ac:picMkLst>
        </pc:picChg>
        <pc:picChg chg="add mod replST">
          <ac:chgData name="eldert@eldert.net" userId="fbe95aa6-f670-4838-bac7-c94df5e74cff" providerId="ADAL" clId="{2AD3765C-7593-4D29-BEC0-B92EC874CEB0}" dt="2022-07-31T19:47:55.316" v="4321"/>
          <ac:picMkLst>
            <pc:docMk/>
            <pc:sldMk cId="1084496619" sldId="590"/>
            <ac:picMk id="5" creationId="{74CAE0D7-430F-FF50-F0ED-C07B812DDD40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31T20:07:46.206" v="4424" actId="47"/>
        <pc:sldMkLst>
          <pc:docMk/>
          <pc:sldMk cId="105908056" sldId="591"/>
        </pc:sldMkLst>
        <pc:spChg chg="mod">
          <ac:chgData name="eldert@eldert.net" userId="fbe95aa6-f670-4838-bac7-c94df5e74cff" providerId="ADAL" clId="{2AD3765C-7593-4D29-BEC0-B92EC874CEB0}" dt="2022-07-31T19:59:56.235" v="4350" actId="20577"/>
          <ac:spMkLst>
            <pc:docMk/>
            <pc:sldMk cId="105908056" sldId="59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01:00.508" v="4366" actId="14100"/>
          <ac:spMkLst>
            <pc:docMk/>
            <pc:sldMk cId="105908056" sldId="591"/>
            <ac:spMk id="6" creationId="{6CF6FF84-5A0E-B6BF-1CB2-32219A6BF66A}"/>
          </ac:spMkLst>
        </pc:spChg>
        <pc:spChg chg="del">
          <ac:chgData name="eldert@eldert.net" userId="fbe95aa6-f670-4838-bac7-c94df5e74cff" providerId="ADAL" clId="{2AD3765C-7593-4D29-BEC0-B92EC874CEB0}" dt="2022-07-31T19:59:59.602" v="4351" actId="478"/>
          <ac:spMkLst>
            <pc:docMk/>
            <pc:sldMk cId="105908056" sldId="591"/>
            <ac:spMk id="7" creationId="{73D1A7A1-6116-060D-5731-F1DFF3F6DB88}"/>
          </ac:spMkLst>
        </pc:spChg>
        <pc:spChg chg="mod">
          <ac:chgData name="eldert@eldert.net" userId="fbe95aa6-f670-4838-bac7-c94df5e74cff" providerId="ADAL" clId="{2AD3765C-7593-4D29-BEC0-B92EC874CEB0}" dt="2022-07-31T20:00:42.933" v="4363" actId="1076"/>
          <ac:spMkLst>
            <pc:docMk/>
            <pc:sldMk cId="105908056" sldId="591"/>
            <ac:spMk id="9" creationId="{450AE1D8-2E69-AC09-C7EB-185D581BD5DC}"/>
          </ac:spMkLst>
        </pc:spChg>
        <pc:spChg chg="mod">
          <ac:chgData name="eldert@eldert.net" userId="fbe95aa6-f670-4838-bac7-c94df5e74cff" providerId="ADAL" clId="{2AD3765C-7593-4D29-BEC0-B92EC874CEB0}" dt="2022-07-31T20:00:20.034" v="4359" actId="1076"/>
          <ac:spMkLst>
            <pc:docMk/>
            <pc:sldMk cId="105908056" sldId="591"/>
            <ac:spMk id="11" creationId="{B055CD64-2D47-747D-0917-8DD470AD7981}"/>
          </ac:spMkLst>
        </pc:spChg>
        <pc:spChg chg="add del mod">
          <ac:chgData name="eldert@eldert.net" userId="fbe95aa6-f670-4838-bac7-c94df5e74cff" providerId="ADAL" clId="{2AD3765C-7593-4D29-BEC0-B92EC874CEB0}" dt="2022-07-31T20:00:45.005" v="4364" actId="478"/>
          <ac:spMkLst>
            <pc:docMk/>
            <pc:sldMk cId="105908056" sldId="591"/>
            <ac:spMk id="12" creationId="{6ACC4837-F0B1-4A2D-A502-4F5E8B77EB71}"/>
          </ac:spMkLst>
        </pc:spChg>
        <pc:spChg chg="del">
          <ac:chgData name="eldert@eldert.net" userId="fbe95aa6-f670-4838-bac7-c94df5e74cff" providerId="ADAL" clId="{2AD3765C-7593-4D29-BEC0-B92EC874CEB0}" dt="2022-07-31T20:00:03.502" v="4354" actId="478"/>
          <ac:spMkLst>
            <pc:docMk/>
            <pc:sldMk cId="105908056" sldId="591"/>
            <ac:spMk id="13" creationId="{BAFD7CD9-0A9E-D9D5-A854-22AFFD60A662}"/>
          </ac:spMkLst>
        </pc:spChg>
        <pc:spChg chg="del">
          <ac:chgData name="eldert@eldert.net" userId="fbe95aa6-f670-4838-bac7-c94df5e74cff" providerId="ADAL" clId="{2AD3765C-7593-4D29-BEC0-B92EC874CEB0}" dt="2022-07-31T20:00:10.141" v="4356" actId="478"/>
          <ac:spMkLst>
            <pc:docMk/>
            <pc:sldMk cId="105908056" sldId="591"/>
            <ac:spMk id="15" creationId="{1463CE44-FAA8-894E-0A9E-949E449B998A}"/>
          </ac:spMkLst>
        </pc:spChg>
        <pc:spChg chg="mod">
          <ac:chgData name="eldert@eldert.net" userId="fbe95aa6-f670-4838-bac7-c94df5e74cff" providerId="ADAL" clId="{2AD3765C-7593-4D29-BEC0-B92EC874CEB0}" dt="2022-07-31T20:00:13.475" v="4357" actId="1076"/>
          <ac:spMkLst>
            <pc:docMk/>
            <pc:sldMk cId="105908056" sldId="591"/>
            <ac:spMk id="17" creationId="{05FF140F-1FFD-271F-D39D-777FF68DCBFA}"/>
          </ac:spMkLst>
        </pc:spChg>
        <pc:cxnChg chg="del mod">
          <ac:chgData name="eldert@eldert.net" userId="fbe95aa6-f670-4838-bac7-c94df5e74cff" providerId="ADAL" clId="{2AD3765C-7593-4D29-BEC0-B92EC874CEB0}" dt="2022-07-31T20:00:00.966" v="4352" actId="478"/>
          <ac:cxnSpMkLst>
            <pc:docMk/>
            <pc:sldMk cId="105908056" sldId="591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31T20:01:00.508" v="4366" actId="14100"/>
          <ac:cxnSpMkLst>
            <pc:docMk/>
            <pc:sldMk cId="105908056" sldId="591"/>
            <ac:cxnSpMk id="33" creationId="{9B76DB31-3FCA-95E2-2D45-BB6C8B8401FF}"/>
          </ac:cxnSpMkLst>
        </pc:cxnChg>
        <pc:cxnChg chg="mod">
          <ac:chgData name="eldert@eldert.net" userId="fbe95aa6-f670-4838-bac7-c94df5e74cff" providerId="ADAL" clId="{2AD3765C-7593-4D29-BEC0-B92EC874CEB0}" dt="2022-07-31T20:01:00.508" v="4366" actId="14100"/>
          <ac:cxnSpMkLst>
            <pc:docMk/>
            <pc:sldMk cId="105908056" sldId="591"/>
            <ac:cxnSpMk id="34" creationId="{D29132C8-C961-3D18-39C6-77F1A906A25E}"/>
          </ac:cxnSpMkLst>
        </pc:cxnChg>
        <pc:cxnChg chg="del mod">
          <ac:chgData name="eldert@eldert.net" userId="fbe95aa6-f670-4838-bac7-c94df5e74cff" providerId="ADAL" clId="{2AD3765C-7593-4D29-BEC0-B92EC874CEB0}" dt="2022-07-31T20:00:09.350" v="4355" actId="478"/>
          <ac:cxnSpMkLst>
            <pc:docMk/>
            <pc:sldMk cId="105908056" sldId="591"/>
            <ac:cxnSpMk id="36" creationId="{85A49683-C8FB-0DEB-8728-675B8AF7510C}"/>
          </ac:cxnSpMkLst>
        </pc:cxnChg>
        <pc:cxnChg chg="del mod">
          <ac:chgData name="eldert@eldert.net" userId="fbe95aa6-f670-4838-bac7-c94df5e74cff" providerId="ADAL" clId="{2AD3765C-7593-4D29-BEC0-B92EC874CEB0}" dt="2022-07-31T20:00:02.376" v="4353" actId="478"/>
          <ac:cxnSpMkLst>
            <pc:docMk/>
            <pc:sldMk cId="105908056" sldId="591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31T20:01:00.508" v="4366" actId="14100"/>
          <ac:cxnSpMkLst>
            <pc:docMk/>
            <pc:sldMk cId="105908056" sldId="591"/>
            <ac:cxnSpMk id="40" creationId="{12B1415C-C982-D724-0A22-28DCC8160A4C}"/>
          </ac:cxnSpMkLst>
        </pc:cxnChg>
      </pc:sldChg>
      <pc:sldChg chg="addSp modSp add del mod setBg replTag">
        <pc:chgData name="eldert@eldert.net" userId="fbe95aa6-f670-4838-bac7-c94df5e74cff" providerId="ADAL" clId="{2AD3765C-7593-4D29-BEC0-B92EC874CEB0}" dt="2022-07-31T19:34:35.014" v="4228" actId="47"/>
        <pc:sldMkLst>
          <pc:docMk/>
          <pc:sldMk cId="904551602" sldId="591"/>
        </pc:sldMkLst>
        <pc:spChg chg="add mod replST">
          <ac:chgData name="eldert@eldert.net" userId="fbe95aa6-f670-4838-bac7-c94df5e74cff" providerId="ADAL" clId="{2AD3765C-7593-4D29-BEC0-B92EC874CEB0}" dt="2022-07-31T19:26:20.011" v="4198"/>
          <ac:spMkLst>
            <pc:docMk/>
            <pc:sldMk cId="904551602" sldId="591"/>
            <ac:spMk id="6" creationId="{E102350A-2C78-3C97-6201-EC38B478ED4B}"/>
          </ac:spMkLst>
        </pc:spChg>
        <pc:spChg chg="add mod replST">
          <ac:chgData name="eldert@eldert.net" userId="fbe95aa6-f670-4838-bac7-c94df5e74cff" providerId="ADAL" clId="{2AD3765C-7593-4D29-BEC0-B92EC874CEB0}" dt="2022-07-31T19:26:21.217" v="4208"/>
          <ac:spMkLst>
            <pc:docMk/>
            <pc:sldMk cId="904551602" sldId="591"/>
            <ac:spMk id="7" creationId="{11AE3D86-F572-A29B-FC6F-3FB1818290DA}"/>
          </ac:spMkLst>
        </pc:spChg>
        <pc:picChg chg="add mod replST">
          <ac:chgData name="eldert@eldert.net" userId="fbe95aa6-f670-4838-bac7-c94df5e74cff" providerId="ADAL" clId="{2AD3765C-7593-4D29-BEC0-B92EC874CEB0}" dt="2022-07-31T19:26:18.385" v="4185"/>
          <ac:picMkLst>
            <pc:docMk/>
            <pc:sldMk cId="904551602" sldId="591"/>
            <ac:picMk id="3" creationId="{9995F9E9-CCB6-CF18-1A76-0EC2A37CF9B1}"/>
          </ac:picMkLst>
        </pc:picChg>
        <pc:picChg chg="add mod replST">
          <ac:chgData name="eldert@eldert.net" userId="fbe95aa6-f670-4838-bac7-c94df5e74cff" providerId="ADAL" clId="{2AD3765C-7593-4D29-BEC0-B92EC874CEB0}" dt="2022-07-31T19:26:18.751" v="4189"/>
          <ac:picMkLst>
            <pc:docMk/>
            <pc:sldMk cId="904551602" sldId="591"/>
            <ac:picMk id="5" creationId="{84A861F2-B5E1-08FD-3805-3203F9F47797}"/>
          </ac:picMkLst>
        </pc:picChg>
      </pc:sldChg>
      <pc:sldChg chg="new del">
        <pc:chgData name="eldert@eldert.net" userId="fbe95aa6-f670-4838-bac7-c94df5e74cff" providerId="ADAL" clId="{2AD3765C-7593-4D29-BEC0-B92EC874CEB0}" dt="2022-07-31T19:32:04.357" v="4225" actId="680"/>
        <pc:sldMkLst>
          <pc:docMk/>
          <pc:sldMk cId="1749207310" sldId="592"/>
        </pc:sldMkLst>
      </pc:sldChg>
      <pc:sldChg chg="addSp delSp modSp add del modTransition">
        <pc:chgData name="eldert@eldert.net" userId="fbe95aa6-f670-4838-bac7-c94df5e74cff" providerId="ADAL" clId="{2AD3765C-7593-4D29-BEC0-B92EC874CEB0}" dt="2022-07-31T20:04:32.617" v="4400" actId="47"/>
        <pc:sldMkLst>
          <pc:docMk/>
          <pc:sldMk cId="3355278087" sldId="592"/>
        </pc:sldMkLst>
        <pc:spChg chg="mod">
          <ac:chgData name="eldert@eldert.net" userId="fbe95aa6-f670-4838-bac7-c94df5e74cff" providerId="ADAL" clId="{2AD3765C-7593-4D29-BEC0-B92EC874CEB0}" dt="2022-07-31T20:01:58.162" v="4372" actId="1076"/>
          <ac:spMkLst>
            <pc:docMk/>
            <pc:sldMk cId="3355278087" sldId="592"/>
            <ac:spMk id="5" creationId="{995D897D-5C11-FFB2-6787-08A607E44F3C}"/>
          </ac:spMkLst>
        </pc:spChg>
        <pc:spChg chg="mod">
          <ac:chgData name="eldert@eldert.net" userId="fbe95aa6-f670-4838-bac7-c94df5e74cff" providerId="ADAL" clId="{2AD3765C-7593-4D29-BEC0-B92EC874CEB0}" dt="2022-07-31T20:01:40.677" v="4370" actId="1076"/>
          <ac:spMkLst>
            <pc:docMk/>
            <pc:sldMk cId="3355278087" sldId="592"/>
            <ac:spMk id="10" creationId="{87944C16-E3F0-E840-9422-CF4324611D8A}"/>
          </ac:spMkLst>
        </pc:spChg>
        <pc:grpChg chg="add mod">
          <ac:chgData name="eldert@eldert.net" userId="fbe95aa6-f670-4838-bac7-c94df5e74cff" providerId="ADAL" clId="{2AD3765C-7593-4D29-BEC0-B92EC874CEB0}" dt="2022-07-31T20:01:58.162" v="4372" actId="1076"/>
          <ac:grpSpMkLst>
            <pc:docMk/>
            <pc:sldMk cId="3355278087" sldId="592"/>
            <ac:grpSpMk id="3" creationId="{5C1E5E1E-B0EB-CBB1-4663-69219F473BCE}"/>
          </ac:grpSpMkLst>
        </pc:grpChg>
        <pc:grpChg chg="add del mod">
          <ac:chgData name="eldert@eldert.net" userId="fbe95aa6-f670-4838-bac7-c94df5e74cff" providerId="ADAL" clId="{2AD3765C-7593-4D29-BEC0-B92EC874CEB0}" dt="2022-07-31T20:02:16.041" v="4373" actId="21"/>
          <ac:grpSpMkLst>
            <pc:docMk/>
            <pc:sldMk cId="3355278087" sldId="592"/>
            <ac:grpSpMk id="7" creationId="{CF69AAC7-AA0E-582E-842C-C6212205E997}"/>
          </ac:grpSpMkLst>
        </pc:grpChg>
        <pc:picChg chg="mod">
          <ac:chgData name="eldert@eldert.net" userId="fbe95aa6-f670-4838-bac7-c94df5e74cff" providerId="ADAL" clId="{2AD3765C-7593-4D29-BEC0-B92EC874CEB0}" dt="2022-07-31T20:01:58.162" v="4372" actId="1076"/>
          <ac:picMkLst>
            <pc:docMk/>
            <pc:sldMk cId="3355278087" sldId="592"/>
            <ac:picMk id="4" creationId="{D9BBD426-3400-298B-47EE-91EC7E2B6EF3}"/>
          </ac:picMkLst>
        </pc:picChg>
        <pc:picChg chg="mod">
          <ac:chgData name="eldert@eldert.net" userId="fbe95aa6-f670-4838-bac7-c94df5e74cff" providerId="ADAL" clId="{2AD3765C-7593-4D29-BEC0-B92EC874CEB0}" dt="2022-07-31T20:01:40.677" v="4370" actId="1076"/>
          <ac:picMkLst>
            <pc:docMk/>
            <pc:sldMk cId="3355278087" sldId="592"/>
            <ac:picMk id="8" creationId="{576CAFE0-5D76-075F-4409-39C5BD0F1694}"/>
          </ac:picMkLst>
        </pc:picChg>
      </pc:sldChg>
      <pc:sldChg chg="addSp delSp new del mod">
        <pc:chgData name="eldert@eldert.net" userId="fbe95aa6-f670-4838-bac7-c94df5e74cff" providerId="ADAL" clId="{2AD3765C-7593-4D29-BEC0-B92EC874CEB0}" dt="2022-07-31T19:46:50.477" v="4232" actId="47"/>
        <pc:sldMkLst>
          <pc:docMk/>
          <pc:sldMk cId="3426169990" sldId="592"/>
        </pc:sldMkLst>
        <pc:graphicFrameChg chg="add del">
          <ac:chgData name="eldert@eldert.net" userId="fbe95aa6-f670-4838-bac7-c94df5e74cff" providerId="ADAL" clId="{2AD3765C-7593-4D29-BEC0-B92EC874CEB0}" dt="2022-07-31T19:35:09.657" v="4230"/>
          <ac:graphicFrameMkLst>
            <pc:docMk/>
            <pc:sldMk cId="3426169990" sldId="592"/>
            <ac:graphicFrameMk id="4" creationId="{4381FF2E-06F8-E7E5-BEE6-0803D2DC1CD0}"/>
          </ac:graphicFrameMkLst>
        </pc:graphicFrameChg>
        <pc:graphicFrameChg chg="add">
          <ac:chgData name="eldert@eldert.net" userId="fbe95aa6-f670-4838-bac7-c94df5e74cff" providerId="ADAL" clId="{2AD3765C-7593-4D29-BEC0-B92EC874CEB0}" dt="2022-07-31T19:35:22.662" v="4231"/>
          <ac:graphicFrameMkLst>
            <pc:docMk/>
            <pc:sldMk cId="3426169990" sldId="592"/>
            <ac:graphicFrameMk id="5" creationId="{662A1018-B61F-605A-21CD-3B515F6A1E54}"/>
          </ac:graphicFrameMkLst>
        </pc:graphicFrameChg>
      </pc:sldChg>
      <pc:sldChg chg="modSp new del mod">
        <pc:chgData name="eldert@eldert.net" userId="fbe95aa6-f670-4838-bac7-c94df5e74cff" providerId="ADAL" clId="{2AD3765C-7593-4D29-BEC0-B92EC874CEB0}" dt="2022-07-31T20:07:34.405" v="4423" actId="47"/>
        <pc:sldMkLst>
          <pc:docMk/>
          <pc:sldMk cId="3535061666" sldId="592"/>
        </pc:sldMkLst>
        <pc:spChg chg="mod">
          <ac:chgData name="eldert@eldert.net" userId="fbe95aa6-f670-4838-bac7-c94df5e74cff" providerId="ADAL" clId="{2AD3765C-7593-4D29-BEC0-B92EC874CEB0}" dt="2022-07-31T20:06:48.692" v="4420" actId="20577"/>
          <ac:spMkLst>
            <pc:docMk/>
            <pc:sldMk cId="3535061666" sldId="592"/>
            <ac:spMk id="2" creationId="{C00A94E4-0BFD-3392-17B8-A205BD4B93E1}"/>
          </ac:spMkLst>
        </pc:sp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1043172834" sldId="593"/>
        </pc:sldMkLst>
        <pc:spChg chg="mod">
          <ac:chgData name="eldert@eldert.net" userId="fbe95aa6-f670-4838-bac7-c94df5e74cff" providerId="ADAL" clId="{2AD3765C-7593-4D29-BEC0-B92EC874CEB0}" dt="2022-07-31T20:02:29.569" v="4375" actId="1076"/>
          <ac:spMkLst>
            <pc:docMk/>
            <pc:sldMk cId="1043172834" sldId="593"/>
            <ac:spMk id="5" creationId="{995D897D-5C11-FFB2-6787-08A607E44F3C}"/>
          </ac:spMkLst>
        </pc:spChg>
        <pc:grpChg chg="mod">
          <ac:chgData name="eldert@eldert.net" userId="fbe95aa6-f670-4838-bac7-c94df5e74cff" providerId="ADAL" clId="{2AD3765C-7593-4D29-BEC0-B92EC874CEB0}" dt="2022-07-31T20:02:29.569" v="4375" actId="1076"/>
          <ac:grpSpMkLst>
            <pc:docMk/>
            <pc:sldMk cId="1043172834" sldId="593"/>
            <ac:grpSpMk id="3" creationId="{5C1E5E1E-B0EB-CBB1-4663-69219F473BCE}"/>
          </ac:grpSpMkLst>
        </pc:grpChg>
        <pc:picChg chg="mod">
          <ac:chgData name="eldert@eldert.net" userId="fbe95aa6-f670-4838-bac7-c94df5e74cff" providerId="ADAL" clId="{2AD3765C-7593-4D29-BEC0-B92EC874CEB0}" dt="2022-07-31T20:02:29.569" v="4375" actId="1076"/>
          <ac:picMkLst>
            <pc:docMk/>
            <pc:sldMk cId="1043172834" sldId="593"/>
            <ac:picMk id="4" creationId="{D9BBD426-3400-298B-47EE-91EC7E2B6EF3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265244907" sldId="59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65244907" sldId="59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65244907" sldId="593"/>
            <ac:spMk id="3" creationId="{770C60A1-CC7C-7AE1-4C6A-53DBC06ADA17}"/>
          </ac:spMkLst>
        </pc:spChg>
        <pc:spChg chg="mod">
          <ac:chgData name="eldert@eldert.net" userId="fbe95aa6-f670-4838-bac7-c94df5e74cff" providerId="ADAL" clId="{2AD3765C-7593-4D29-BEC0-B92EC874CEB0}" dt="2022-07-31T20:08:23.201" v="4428" actId="14100"/>
          <ac:spMkLst>
            <pc:docMk/>
            <pc:sldMk cId="4265244907" sldId="593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31T20:12:53.976" v="4431"/>
          <ac:spMkLst>
            <pc:docMk/>
            <pc:sldMk cId="4265244907" sldId="593"/>
            <ac:spMk id="30" creationId="{231EA14D-7D43-8E75-8D9F-F89C20302525}"/>
          </ac:spMkLst>
        </pc:spChg>
        <pc:spChg chg="mod">
          <ac:chgData name="eldert@eldert.net" userId="fbe95aa6-f670-4838-bac7-c94df5e74cff" providerId="ADAL" clId="{2AD3765C-7593-4D29-BEC0-B92EC874CEB0}" dt="2022-07-31T20:12:53.976" v="4431"/>
          <ac:spMkLst>
            <pc:docMk/>
            <pc:sldMk cId="4265244907" sldId="593"/>
            <ac:spMk id="37" creationId="{CA9F9EC2-F343-3627-02F1-493923EE028A}"/>
          </ac:spMkLst>
        </pc:spChg>
        <pc:spChg chg="mod">
          <ac:chgData name="eldert@eldert.net" userId="fbe95aa6-f670-4838-bac7-c94df5e74cff" providerId="ADAL" clId="{2AD3765C-7593-4D29-BEC0-B92EC874CEB0}" dt="2022-07-31T20:13:17.471" v="4437" actId="20577"/>
          <ac:spMkLst>
            <pc:docMk/>
            <pc:sldMk cId="4265244907" sldId="593"/>
            <ac:spMk id="42" creationId="{5843E872-7476-67AE-217B-37AB6D5D8E2E}"/>
          </ac:spMkLst>
        </pc:spChg>
        <pc:spChg chg="mod">
          <ac:chgData name="eldert@eldert.net" userId="fbe95aa6-f670-4838-bac7-c94df5e74cff" providerId="ADAL" clId="{2AD3765C-7593-4D29-BEC0-B92EC874CEB0}" dt="2022-07-31T20:13:12.137" v="4435" actId="20577"/>
          <ac:spMkLst>
            <pc:docMk/>
            <pc:sldMk cId="4265244907" sldId="593"/>
            <ac:spMk id="45" creationId="{7BD2DF2E-4AD4-7DBB-AF5B-077945F72AD0}"/>
          </ac:spMkLst>
        </pc:spChg>
        <pc:grpChg chg="add del mod">
          <ac:chgData name="eldert@eldert.net" userId="fbe95aa6-f670-4838-bac7-c94df5e74cff" providerId="ADAL" clId="{2AD3765C-7593-4D29-BEC0-B92EC874CEB0}" dt="2022-07-31T20:13:27.149" v="4439" actId="478"/>
          <ac:grpSpMkLst>
            <pc:docMk/>
            <pc:sldMk cId="4265244907" sldId="593"/>
            <ac:grpSpMk id="28" creationId="{71C6288C-5072-D178-9DBD-6502E68BCC58}"/>
          </ac:grpSpMkLst>
        </pc:grpChg>
        <pc:grpChg chg="add del mod">
          <ac:chgData name="eldert@eldert.net" userId="fbe95aa6-f670-4838-bac7-c94df5e74cff" providerId="ADAL" clId="{2AD3765C-7593-4D29-BEC0-B92EC874CEB0}" dt="2022-07-31T20:13:33.460" v="4441" actId="478"/>
          <ac:grpSpMkLst>
            <pc:docMk/>
            <pc:sldMk cId="4265244907" sldId="593"/>
            <ac:grpSpMk id="31" creationId="{05692F98-E53E-9596-EBE2-24C7DC0AFA85}"/>
          </ac:grpSpMkLst>
        </pc:grpChg>
        <pc:grpChg chg="add del mod">
          <ac:chgData name="eldert@eldert.net" userId="fbe95aa6-f670-4838-bac7-c94df5e74cff" providerId="ADAL" clId="{2AD3765C-7593-4D29-BEC0-B92EC874CEB0}" dt="2022-07-31T20:13:34.785" v="4442" actId="478"/>
          <ac:grpSpMkLst>
            <pc:docMk/>
            <pc:sldMk cId="4265244907" sldId="593"/>
            <ac:grpSpMk id="39" creationId="{D904B8C2-F6E9-4C0D-5822-253C86831553}"/>
          </ac:grpSpMkLst>
        </pc:grpChg>
        <pc:grpChg chg="add del mod">
          <ac:chgData name="eldert@eldert.net" userId="fbe95aa6-f670-4838-bac7-c94df5e74cff" providerId="ADAL" clId="{2AD3765C-7593-4D29-BEC0-B92EC874CEB0}" dt="2022-07-31T20:13:28.249" v="4440" actId="478"/>
          <ac:grpSpMkLst>
            <pc:docMk/>
            <pc:sldMk cId="4265244907" sldId="593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12:53.976" v="4431"/>
          <ac:picMkLst>
            <pc:docMk/>
            <pc:sldMk cId="4265244907" sldId="593"/>
            <ac:picMk id="29" creationId="{2D14F9BE-8761-BEB4-A756-C23AB4216F9F}"/>
          </ac:picMkLst>
        </pc:picChg>
        <pc:picChg chg="mod">
          <ac:chgData name="eldert@eldert.net" userId="fbe95aa6-f670-4838-bac7-c94df5e74cff" providerId="ADAL" clId="{2AD3765C-7593-4D29-BEC0-B92EC874CEB0}" dt="2022-07-31T20:12:53.976" v="4431"/>
          <ac:picMkLst>
            <pc:docMk/>
            <pc:sldMk cId="4265244907" sldId="593"/>
            <ac:picMk id="35" creationId="{65F6DC1C-A3C9-A8C1-6327-454BFEF42DD6}"/>
          </ac:picMkLst>
        </pc:picChg>
        <pc:picChg chg="mod">
          <ac:chgData name="eldert@eldert.net" userId="fbe95aa6-f670-4838-bac7-c94df5e74cff" providerId="ADAL" clId="{2AD3765C-7593-4D29-BEC0-B92EC874CEB0}" dt="2022-07-31T20:12:53.976" v="4431"/>
          <ac:picMkLst>
            <pc:docMk/>
            <pc:sldMk cId="4265244907" sldId="593"/>
            <ac:picMk id="41" creationId="{2FDD65BB-FF78-ECC6-2156-018D9E872FCB}"/>
          </ac:picMkLst>
        </pc:picChg>
        <pc:picChg chg="mod">
          <ac:chgData name="eldert@eldert.net" userId="fbe95aa6-f670-4838-bac7-c94df5e74cff" providerId="ADAL" clId="{2AD3765C-7593-4D29-BEC0-B92EC874CEB0}" dt="2022-07-31T20:13:05.833" v="4433" actId="1076"/>
          <ac:picMkLst>
            <pc:docMk/>
            <pc:sldMk cId="4265244907" sldId="593"/>
            <ac:picMk id="44" creationId="{83973EB1-19BF-5996-B262-2EDFC019381F}"/>
          </ac:picMkLst>
        </pc:pic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3" creationId="{9B76DB31-3FCA-95E2-2D45-BB6C8B8401FF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4" creationId="{D29132C8-C961-3D18-39C6-77F1A906A25E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40" creationId="{12B1415C-C982-D724-0A22-28DCC8160A4C}"/>
          </ac:cxnSpMkLst>
        </pc:cxnChg>
      </pc:sldChg>
      <pc:sldChg chg="addSp delSp modSp add del mod">
        <pc:chgData name="eldert@eldert.net" userId="fbe95aa6-f670-4838-bac7-c94df5e74cff" providerId="ADAL" clId="{2AD3765C-7593-4D29-BEC0-B92EC874CEB0}" dt="2022-07-31T20:04:32.617" v="4400" actId="47"/>
        <pc:sldMkLst>
          <pc:docMk/>
          <pc:sldMk cId="2150864669" sldId="594"/>
        </pc:sldMkLst>
        <pc:spChg chg="mod">
          <ac:chgData name="eldert@eldert.net" userId="fbe95aa6-f670-4838-bac7-c94df5e74cff" providerId="ADAL" clId="{2AD3765C-7593-4D29-BEC0-B92EC874CEB0}" dt="2022-07-31T20:02:47.817" v="4379" actId="1076"/>
          <ac:spMkLst>
            <pc:docMk/>
            <pc:sldMk cId="2150864669" sldId="594"/>
            <ac:spMk id="5" creationId="{995D897D-5C11-FFB2-6787-08A607E44F3C}"/>
          </ac:spMkLst>
        </pc:spChg>
        <pc:spChg chg="add del">
          <ac:chgData name="eldert@eldert.net" userId="fbe95aa6-f670-4838-bac7-c94df5e74cff" providerId="ADAL" clId="{2AD3765C-7593-4D29-BEC0-B92EC874CEB0}" dt="2022-07-31T20:02:52.106" v="4381" actId="22"/>
          <ac:spMkLst>
            <pc:docMk/>
            <pc:sldMk cId="2150864669" sldId="594"/>
            <ac:spMk id="8" creationId="{29BF4FAE-885B-70BE-6CEE-F8C1435752B2}"/>
          </ac:spMkLst>
        </pc:spChg>
        <pc:grpChg chg="mod">
          <ac:chgData name="eldert@eldert.net" userId="fbe95aa6-f670-4838-bac7-c94df5e74cff" providerId="ADAL" clId="{2AD3765C-7593-4D29-BEC0-B92EC874CEB0}" dt="2022-07-31T20:02:47.817" v="4379" actId="1076"/>
          <ac:grpSpMkLst>
            <pc:docMk/>
            <pc:sldMk cId="2150864669" sldId="594"/>
            <ac:grpSpMk id="3" creationId="{5C1E5E1E-B0EB-CBB1-4663-69219F473BCE}"/>
          </ac:grpSpMkLst>
        </pc:grpChg>
        <pc:picChg chg="mod">
          <ac:chgData name="eldert@eldert.net" userId="fbe95aa6-f670-4838-bac7-c94df5e74cff" providerId="ADAL" clId="{2AD3765C-7593-4D29-BEC0-B92EC874CEB0}" dt="2022-07-31T20:02:47.817" v="4379" actId="1076"/>
          <ac:picMkLst>
            <pc:docMk/>
            <pc:sldMk cId="2150864669" sldId="594"/>
            <ac:picMk id="4" creationId="{D9BBD426-3400-298B-47EE-91EC7E2B6EF3}"/>
          </ac:picMkLst>
        </pc:picChg>
      </pc:sldChg>
      <pc:sldChg chg="new del">
        <pc:chgData name="eldert@eldert.net" userId="fbe95aa6-f670-4838-bac7-c94df5e74cff" providerId="ADAL" clId="{2AD3765C-7593-4D29-BEC0-B92EC874CEB0}" dt="2022-07-31T20:02:38.107" v="4377" actId="680"/>
        <pc:sldMkLst>
          <pc:docMk/>
          <pc:sldMk cId="3547456927" sldId="594"/>
        </pc:sldMkLst>
      </pc:sldChg>
      <pc:sldChg chg="new del">
        <pc:chgData name="eldert@eldert.net" userId="fbe95aa6-f670-4838-bac7-c94df5e74cff" providerId="ADAL" clId="{2AD3765C-7593-4D29-BEC0-B92EC874CEB0}" dt="2022-07-31T20:25:20.438" v="4671" actId="47"/>
        <pc:sldMkLst>
          <pc:docMk/>
          <pc:sldMk cId="3860628852" sldId="594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14977450" sldId="59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14977450" sldId="59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14977450" sldId="595"/>
            <ac:spMk id="3" creationId="{41B64B2F-C1E6-DC58-D9B4-59F09588670C}"/>
          </ac:spMkLst>
        </pc:spChg>
      </pc:sldChg>
      <pc:sldChg chg="addSp delSp modSp add del mod">
        <pc:chgData name="eldert@eldert.net" userId="fbe95aa6-f670-4838-bac7-c94df5e74cff" providerId="ADAL" clId="{2AD3765C-7593-4D29-BEC0-B92EC874CEB0}" dt="2022-07-31T20:04:32.617" v="4400" actId="47"/>
        <pc:sldMkLst>
          <pc:docMk/>
          <pc:sldMk cId="1095374245" sldId="595"/>
        </pc:sldMkLst>
        <pc:spChg chg="add del">
          <ac:chgData name="eldert@eldert.net" userId="fbe95aa6-f670-4838-bac7-c94df5e74cff" providerId="ADAL" clId="{2AD3765C-7593-4D29-BEC0-B92EC874CEB0}" dt="2022-07-31T20:03:07.715" v="4384" actId="22"/>
          <ac:spMkLst>
            <pc:docMk/>
            <pc:sldMk cId="1095374245" sldId="595"/>
            <ac:spMk id="8" creationId="{6EBC581E-B684-3044-75F0-DB396D4E3968}"/>
          </ac:spMkLst>
        </pc:spChg>
        <pc:spChg chg="mod">
          <ac:chgData name="eldert@eldert.net" userId="fbe95aa6-f670-4838-bac7-c94df5e74cff" providerId="ADAL" clId="{2AD3765C-7593-4D29-BEC0-B92EC874CEB0}" dt="2022-07-31T20:03:17.019" v="4386" actId="1076"/>
          <ac:spMkLst>
            <pc:docMk/>
            <pc:sldMk cId="1095374245" sldId="595"/>
            <ac:spMk id="13" creationId="{5347F75E-82D9-BF1F-2DEA-820C3F931E7A}"/>
          </ac:spMkLst>
        </pc:spChg>
        <pc:grpChg chg="add mod">
          <ac:chgData name="eldert@eldert.net" userId="fbe95aa6-f670-4838-bac7-c94df5e74cff" providerId="ADAL" clId="{2AD3765C-7593-4D29-BEC0-B92EC874CEB0}" dt="2022-07-31T20:03:17.019" v="4386" actId="1076"/>
          <ac:grpSpMkLst>
            <pc:docMk/>
            <pc:sldMk cId="1095374245" sldId="595"/>
            <ac:grpSpMk id="10" creationId="{2C7FF2B0-4687-E0B5-17D9-230052F5F27E}"/>
          </ac:grpSpMkLst>
        </pc:grpChg>
        <pc:picChg chg="mod">
          <ac:chgData name="eldert@eldert.net" userId="fbe95aa6-f670-4838-bac7-c94df5e74cff" providerId="ADAL" clId="{2AD3765C-7593-4D29-BEC0-B92EC874CEB0}" dt="2022-07-31T20:03:17.019" v="4386" actId="1076"/>
          <ac:picMkLst>
            <pc:docMk/>
            <pc:sldMk cId="1095374245" sldId="595"/>
            <ac:picMk id="12" creationId="{8C7E2B8E-3731-FD18-0501-F5E2CD14B375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2036962377" sldId="596"/>
        </pc:sldMkLst>
        <pc:spChg chg="mod">
          <ac:chgData name="eldert@eldert.net" userId="fbe95aa6-f670-4838-bac7-c94df5e74cff" providerId="ADAL" clId="{2AD3765C-7593-4D29-BEC0-B92EC874CEB0}" dt="2022-07-31T20:03:24.789" v="4388" actId="1076"/>
          <ac:spMkLst>
            <pc:docMk/>
            <pc:sldMk cId="2036962377" sldId="596"/>
            <ac:spMk id="13" creationId="{5347F75E-82D9-BF1F-2DEA-820C3F931E7A}"/>
          </ac:spMkLst>
        </pc:spChg>
        <pc:grpChg chg="mod">
          <ac:chgData name="eldert@eldert.net" userId="fbe95aa6-f670-4838-bac7-c94df5e74cff" providerId="ADAL" clId="{2AD3765C-7593-4D29-BEC0-B92EC874CEB0}" dt="2022-07-31T20:03:24.789" v="4388" actId="1076"/>
          <ac:grpSpMkLst>
            <pc:docMk/>
            <pc:sldMk cId="2036962377" sldId="596"/>
            <ac:grpSpMk id="10" creationId="{2C7FF2B0-4687-E0B5-17D9-230052F5F27E}"/>
          </ac:grpSpMkLst>
        </pc:grpChg>
        <pc:picChg chg="mod">
          <ac:chgData name="eldert@eldert.net" userId="fbe95aa6-f670-4838-bac7-c94df5e74cff" providerId="ADAL" clId="{2AD3765C-7593-4D29-BEC0-B92EC874CEB0}" dt="2022-07-31T20:03:24.789" v="4388" actId="1076"/>
          <ac:picMkLst>
            <pc:docMk/>
            <pc:sldMk cId="2036962377" sldId="596"/>
            <ac:picMk id="12" creationId="{8C7E2B8E-3731-FD18-0501-F5E2CD14B37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44.453" v="5890"/>
        <pc:sldMkLst>
          <pc:docMk/>
          <pc:sldMk cId="3275356013" sldId="59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75356013" sldId="59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75356013" sldId="596"/>
            <ac:spMk id="3" creationId="{C36FA463-8E6B-98A5-CD0C-E1E94495EDA5}"/>
          </ac:spMkLst>
        </pc:spChg>
        <pc:spChg chg="mod">
          <ac:chgData name="eldert@eldert.net" userId="fbe95aa6-f670-4838-bac7-c94df5e74cff" providerId="ADAL" clId="{2AD3765C-7593-4D29-BEC0-B92EC874CEB0}" dt="2022-07-31T20:15:05.200" v="4449"/>
          <ac:spMkLst>
            <pc:docMk/>
            <pc:sldMk cId="3275356013" sldId="596"/>
            <ac:spMk id="5" creationId="{775A74AA-7159-5D04-61DE-E733CA674344}"/>
          </ac:spMkLst>
        </pc:spChg>
        <pc:spChg chg="mod">
          <ac:chgData name="eldert@eldert.net" userId="fbe95aa6-f670-4838-bac7-c94df5e74cff" providerId="ADAL" clId="{2AD3765C-7593-4D29-BEC0-B92EC874CEB0}" dt="2022-07-31T20:15:23.569" v="4455" actId="1076"/>
          <ac:spMkLst>
            <pc:docMk/>
            <pc:sldMk cId="3275356013" sldId="596"/>
            <ac:spMk id="12" creationId="{49AABAD1-3C7A-71AE-90CD-04626F7325D8}"/>
          </ac:spMkLst>
        </pc:spChg>
        <pc:spChg chg="mod">
          <ac:chgData name="eldert@eldert.net" userId="fbe95aa6-f670-4838-bac7-c94df5e74cff" providerId="ADAL" clId="{2AD3765C-7593-4D29-BEC0-B92EC874CEB0}" dt="2022-07-31T20:15:31.553" v="4458" actId="20577"/>
          <ac:spMkLst>
            <pc:docMk/>
            <pc:sldMk cId="3275356013" sldId="596"/>
            <ac:spMk id="18" creationId="{7CB5739A-F7C7-E2C0-2877-38AF399D9169}"/>
          </ac:spMkLst>
        </pc:spChg>
        <pc:spChg chg="mod">
          <ac:chgData name="eldert@eldert.net" userId="fbe95aa6-f670-4838-bac7-c94df5e74cff" providerId="ADAL" clId="{2AD3765C-7593-4D29-BEC0-B92EC874CEB0}" dt="2022-07-31T20:15:14.180" v="4453" actId="1076"/>
          <ac:spMkLst>
            <pc:docMk/>
            <pc:sldMk cId="3275356013" sldId="596"/>
            <ac:spMk id="21" creationId="{451F57A8-95AA-555A-D138-F51FEFDDC331}"/>
          </ac:spMkLst>
        </pc:spChg>
        <pc:spChg chg="mod">
          <ac:chgData name="eldert@eldert.net" userId="fbe95aa6-f670-4838-bac7-c94df5e74cff" providerId="ADAL" clId="{2AD3765C-7593-4D29-BEC0-B92EC874CEB0}" dt="2022-07-31T20:13:55.587" v="4445" actId="1076"/>
          <ac:spMkLst>
            <pc:docMk/>
            <pc:sldMk cId="3275356013" sldId="596"/>
            <ac:spMk id="30" creationId="{231EA14D-7D43-8E75-8D9F-F89C20302525}"/>
          </ac:spMkLst>
        </pc:spChg>
        <pc:spChg chg="mod">
          <ac:chgData name="eldert@eldert.net" userId="fbe95aa6-f670-4838-bac7-c94df5e74cff" providerId="ADAL" clId="{2AD3765C-7593-4D29-BEC0-B92EC874CEB0}" dt="2022-07-31T20:14:10.372" v="4447" actId="1076"/>
          <ac:spMkLst>
            <pc:docMk/>
            <pc:sldMk cId="3275356013" sldId="596"/>
            <ac:spMk id="37" creationId="{CA9F9EC2-F343-3627-02F1-493923EE028A}"/>
          </ac:spMkLst>
        </pc:spChg>
        <pc:spChg chg="mod">
          <ac:chgData name="eldert@eldert.net" userId="fbe95aa6-f670-4838-bac7-c94df5e74cff" providerId="ADAL" clId="{2AD3765C-7593-4D29-BEC0-B92EC874CEB0}" dt="2022-07-31T20:14:16.172" v="4448" actId="1076"/>
          <ac:spMkLst>
            <pc:docMk/>
            <pc:sldMk cId="3275356013" sldId="596"/>
            <ac:spMk id="42" creationId="{5843E872-7476-67AE-217B-37AB6D5D8E2E}"/>
          </ac:spMkLst>
        </pc:spChg>
        <pc:spChg chg="mod">
          <ac:chgData name="eldert@eldert.net" userId="fbe95aa6-f670-4838-bac7-c94df5e74cff" providerId="ADAL" clId="{2AD3765C-7593-4D29-BEC0-B92EC874CEB0}" dt="2022-07-31T20:14:04.466" v="4446" actId="1076"/>
          <ac:spMkLst>
            <pc:docMk/>
            <pc:sldMk cId="3275356013" sldId="596"/>
            <ac:spMk id="45" creationId="{7BD2DF2E-4AD4-7DBB-AF5B-077945F72AD0}"/>
          </ac:spMkLst>
        </pc:spChg>
        <pc:grpChg chg="add del mod">
          <ac:chgData name="eldert@eldert.net" userId="fbe95aa6-f670-4838-bac7-c94df5e74cff" providerId="ADAL" clId="{2AD3765C-7593-4D29-BEC0-B92EC874CEB0}" dt="2022-07-31T20:15:27.074" v="4456" actId="478"/>
          <ac:grpSpMkLst>
            <pc:docMk/>
            <pc:sldMk cId="3275356013" sldId="596"/>
            <ac:grpSpMk id="3" creationId="{3A3F9147-FB10-BA40-A1D0-0F1744C09DEC}"/>
          </ac:grpSpMkLst>
        </pc:grpChg>
        <pc:grpChg chg="add mod">
          <ac:chgData name="eldert@eldert.net" userId="fbe95aa6-f670-4838-bac7-c94df5e74cff" providerId="ADAL" clId="{2AD3765C-7593-4D29-BEC0-B92EC874CEB0}" dt="2022-07-31T20:15:23.569" v="4455" actId="1076"/>
          <ac:grpSpMkLst>
            <pc:docMk/>
            <pc:sldMk cId="3275356013" sldId="596"/>
            <ac:grpSpMk id="8" creationId="{FC984260-DFFF-432A-3F28-1CB6B305C321}"/>
          </ac:grpSpMkLst>
        </pc:grpChg>
        <pc:grpChg chg="add mod">
          <ac:chgData name="eldert@eldert.net" userId="fbe95aa6-f670-4838-bac7-c94df5e74cff" providerId="ADAL" clId="{2AD3765C-7593-4D29-BEC0-B92EC874CEB0}" dt="2022-07-31T20:15:19.272" v="4454" actId="1076"/>
          <ac:grpSpMkLst>
            <pc:docMk/>
            <pc:sldMk cId="3275356013" sldId="596"/>
            <ac:grpSpMk id="14" creationId="{D4367ED2-5F88-7E03-3D6D-D7B33B2F7B9E}"/>
          </ac:grpSpMkLst>
        </pc:grpChg>
        <pc:grpChg chg="add mod">
          <ac:chgData name="eldert@eldert.net" userId="fbe95aa6-f670-4838-bac7-c94df5e74cff" providerId="ADAL" clId="{2AD3765C-7593-4D29-BEC0-B92EC874CEB0}" dt="2022-07-31T20:15:14.180" v="4453" actId="1076"/>
          <ac:grpSpMkLst>
            <pc:docMk/>
            <pc:sldMk cId="3275356013" sldId="596"/>
            <ac:grpSpMk id="19" creationId="{CD38EB8B-8EAF-D208-E665-3019F5400244}"/>
          </ac:grpSpMkLst>
        </pc:grpChg>
        <pc:grpChg chg="mod">
          <ac:chgData name="eldert@eldert.net" userId="fbe95aa6-f670-4838-bac7-c94df5e74cff" providerId="ADAL" clId="{2AD3765C-7593-4D29-BEC0-B92EC874CEB0}" dt="2022-07-31T20:13:55.587" v="4445" actId="1076"/>
          <ac:grpSpMkLst>
            <pc:docMk/>
            <pc:sldMk cId="3275356013" sldId="596"/>
            <ac:grpSpMk id="28" creationId="{71C6288C-5072-D178-9DBD-6502E68BCC58}"/>
          </ac:grpSpMkLst>
        </pc:grpChg>
        <pc:grpChg chg="mod">
          <ac:chgData name="eldert@eldert.net" userId="fbe95aa6-f670-4838-bac7-c94df5e74cff" providerId="ADAL" clId="{2AD3765C-7593-4D29-BEC0-B92EC874CEB0}" dt="2022-07-31T20:14:10.372" v="4447" actId="1076"/>
          <ac:grpSpMkLst>
            <pc:docMk/>
            <pc:sldMk cId="3275356013" sldId="596"/>
            <ac:grpSpMk id="31" creationId="{05692F98-E53E-9596-EBE2-24C7DC0AFA85}"/>
          </ac:grpSpMkLst>
        </pc:grpChg>
        <pc:grpChg chg="mod">
          <ac:chgData name="eldert@eldert.net" userId="fbe95aa6-f670-4838-bac7-c94df5e74cff" providerId="ADAL" clId="{2AD3765C-7593-4D29-BEC0-B92EC874CEB0}" dt="2022-07-31T20:14:16.172" v="4448" actId="1076"/>
          <ac:grpSpMkLst>
            <pc:docMk/>
            <pc:sldMk cId="3275356013" sldId="596"/>
            <ac:grpSpMk id="39" creationId="{D904B8C2-F6E9-4C0D-5822-253C86831553}"/>
          </ac:grpSpMkLst>
        </pc:grpChg>
        <pc:grpChg chg="mod">
          <ac:chgData name="eldert@eldert.net" userId="fbe95aa6-f670-4838-bac7-c94df5e74cff" providerId="ADAL" clId="{2AD3765C-7593-4D29-BEC0-B92EC874CEB0}" dt="2022-07-31T20:14:04.466" v="4446" actId="1076"/>
          <ac:grpSpMkLst>
            <pc:docMk/>
            <pc:sldMk cId="3275356013" sldId="596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15:05.200" v="4449"/>
          <ac:picMkLst>
            <pc:docMk/>
            <pc:sldMk cId="3275356013" sldId="596"/>
            <ac:picMk id="4" creationId="{6B8C8899-8804-7FFA-60EF-1825191ABD17}"/>
          </ac:picMkLst>
        </pc:picChg>
        <pc:picChg chg="mod">
          <ac:chgData name="eldert@eldert.net" userId="fbe95aa6-f670-4838-bac7-c94df5e74cff" providerId="ADAL" clId="{2AD3765C-7593-4D29-BEC0-B92EC874CEB0}" dt="2022-07-31T20:15:23.569" v="4455" actId="1076"/>
          <ac:picMkLst>
            <pc:docMk/>
            <pc:sldMk cId="3275356013" sldId="596"/>
            <ac:picMk id="10" creationId="{87E91D50-7A00-549F-322C-883FCEC5BE9E}"/>
          </ac:picMkLst>
        </pc:picChg>
        <pc:picChg chg="mod">
          <ac:chgData name="eldert@eldert.net" userId="fbe95aa6-f670-4838-bac7-c94df5e74cff" providerId="ADAL" clId="{2AD3765C-7593-4D29-BEC0-B92EC874CEB0}" dt="2022-07-31T20:15:19.272" v="4454" actId="1076"/>
          <ac:picMkLst>
            <pc:docMk/>
            <pc:sldMk cId="3275356013" sldId="596"/>
            <ac:picMk id="16" creationId="{FA42F312-AEAA-B0C6-B211-096683E9CD61}"/>
          </ac:picMkLst>
        </pc:picChg>
        <pc:picChg chg="mod">
          <ac:chgData name="eldert@eldert.net" userId="fbe95aa6-f670-4838-bac7-c94df5e74cff" providerId="ADAL" clId="{2AD3765C-7593-4D29-BEC0-B92EC874CEB0}" dt="2022-07-31T20:15:14.180" v="4453" actId="1076"/>
          <ac:picMkLst>
            <pc:docMk/>
            <pc:sldMk cId="3275356013" sldId="596"/>
            <ac:picMk id="20" creationId="{D594A9DF-AE90-A6E5-5A41-3C16D193433B}"/>
          </ac:picMkLst>
        </pc:picChg>
        <pc:picChg chg="mod">
          <ac:chgData name="eldert@eldert.net" userId="fbe95aa6-f670-4838-bac7-c94df5e74cff" providerId="ADAL" clId="{2AD3765C-7593-4D29-BEC0-B92EC874CEB0}" dt="2022-07-31T20:13:55.587" v="4445" actId="1076"/>
          <ac:picMkLst>
            <pc:docMk/>
            <pc:sldMk cId="3275356013" sldId="596"/>
            <ac:picMk id="29" creationId="{2D14F9BE-8761-BEB4-A756-C23AB4216F9F}"/>
          </ac:picMkLst>
        </pc:picChg>
        <pc:picChg chg="mod">
          <ac:chgData name="eldert@eldert.net" userId="fbe95aa6-f670-4838-bac7-c94df5e74cff" providerId="ADAL" clId="{2AD3765C-7593-4D29-BEC0-B92EC874CEB0}" dt="2022-07-31T20:14:10.372" v="4447" actId="1076"/>
          <ac:picMkLst>
            <pc:docMk/>
            <pc:sldMk cId="3275356013" sldId="596"/>
            <ac:picMk id="35" creationId="{65F6DC1C-A3C9-A8C1-6327-454BFEF42DD6}"/>
          </ac:picMkLst>
        </pc:picChg>
        <pc:picChg chg="mod">
          <ac:chgData name="eldert@eldert.net" userId="fbe95aa6-f670-4838-bac7-c94df5e74cff" providerId="ADAL" clId="{2AD3765C-7593-4D29-BEC0-B92EC874CEB0}" dt="2022-07-31T20:14:16.172" v="4448" actId="1076"/>
          <ac:picMkLst>
            <pc:docMk/>
            <pc:sldMk cId="3275356013" sldId="596"/>
            <ac:picMk id="41" creationId="{2FDD65BB-FF78-ECC6-2156-018D9E872FCB}"/>
          </ac:picMkLst>
        </pc:picChg>
        <pc:picChg chg="mod">
          <ac:chgData name="eldert@eldert.net" userId="fbe95aa6-f670-4838-bac7-c94df5e74cff" providerId="ADAL" clId="{2AD3765C-7593-4D29-BEC0-B92EC874CEB0}" dt="2022-07-31T20:14:04.466" v="4446" actId="1076"/>
          <ac:picMkLst>
            <pc:docMk/>
            <pc:sldMk cId="3275356013" sldId="596"/>
            <ac:picMk id="44" creationId="{83973EB1-19BF-5996-B262-2EDFC019381F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991450525" sldId="597"/>
        </pc:sldMkLst>
        <pc:spChg chg="mod">
          <ac:chgData name="eldert@eldert.net" userId="fbe95aa6-f670-4838-bac7-c94df5e74cff" providerId="ADAL" clId="{2AD3765C-7593-4D29-BEC0-B92EC874CEB0}" dt="2022-07-31T20:03:32.176" v="4390" actId="1076"/>
          <ac:spMkLst>
            <pc:docMk/>
            <pc:sldMk cId="991450525" sldId="597"/>
            <ac:spMk id="13" creationId="{5347F75E-82D9-BF1F-2DEA-820C3F931E7A}"/>
          </ac:spMkLst>
        </pc:spChg>
        <pc:grpChg chg="mod">
          <ac:chgData name="eldert@eldert.net" userId="fbe95aa6-f670-4838-bac7-c94df5e74cff" providerId="ADAL" clId="{2AD3765C-7593-4D29-BEC0-B92EC874CEB0}" dt="2022-07-31T20:03:32.176" v="4390" actId="1076"/>
          <ac:grpSpMkLst>
            <pc:docMk/>
            <pc:sldMk cId="991450525" sldId="597"/>
            <ac:grpSpMk id="10" creationId="{2C7FF2B0-4687-E0B5-17D9-230052F5F27E}"/>
          </ac:grpSpMkLst>
        </pc:grpChg>
        <pc:picChg chg="mod">
          <ac:chgData name="eldert@eldert.net" userId="fbe95aa6-f670-4838-bac7-c94df5e74cff" providerId="ADAL" clId="{2AD3765C-7593-4D29-BEC0-B92EC874CEB0}" dt="2022-07-31T20:03:32.176" v="4390" actId="1076"/>
          <ac:picMkLst>
            <pc:docMk/>
            <pc:sldMk cId="991450525" sldId="597"/>
            <ac:picMk id="12" creationId="{8C7E2B8E-3731-FD18-0501-F5E2CD14B375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38788852" sldId="59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38788852" sldId="597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15:53.695" v="4460"/>
          <ac:spMkLst>
            <pc:docMk/>
            <pc:sldMk cId="3738788852" sldId="597"/>
            <ac:spMk id="5" creationId="{7755AB6E-2186-87DE-45B0-615B44AC34F2}"/>
          </ac:spMkLst>
        </pc:spChg>
        <pc:spChg chg="mod">
          <ac:chgData name="eldert@eldert.net" userId="fbe95aa6-f670-4838-bac7-c94df5e74cff" providerId="ADAL" clId="{2AD3765C-7593-4D29-BEC0-B92EC874CEB0}" dt="2022-07-31T20:15:53.695" v="4460"/>
          <ac:spMkLst>
            <pc:docMk/>
            <pc:sldMk cId="3738788852" sldId="597"/>
            <ac:spMk id="12" creationId="{2BE85C67-0AEF-AD64-2C3D-CCBFF67AD6CE}"/>
          </ac:spMkLst>
        </pc:spChg>
        <pc:spChg chg="mod">
          <ac:chgData name="eldert@eldert.net" userId="fbe95aa6-f670-4838-bac7-c94df5e74cff" providerId="ADAL" clId="{2AD3765C-7593-4D29-BEC0-B92EC874CEB0}" dt="2022-07-31T20:15:53.695" v="4460"/>
          <ac:spMkLst>
            <pc:docMk/>
            <pc:sldMk cId="3738788852" sldId="597"/>
            <ac:spMk id="18" creationId="{7B4BD25C-8E6B-7854-4E6A-AEA308ADB469}"/>
          </ac:spMkLst>
        </pc:spChg>
        <pc:spChg chg="mod">
          <ac:chgData name="eldert@eldert.net" userId="fbe95aa6-f670-4838-bac7-c94df5e74cff" providerId="ADAL" clId="{2AD3765C-7593-4D29-BEC0-B92EC874CEB0}" dt="2022-07-31T20:15:53.695" v="4460"/>
          <ac:spMkLst>
            <pc:docMk/>
            <pc:sldMk cId="3738788852" sldId="597"/>
            <ac:spMk id="21" creationId="{7FF52A4A-7A6A-0C3D-AB43-9B335664F23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38788852" sldId="597"/>
            <ac:spMk id="22" creationId="{A8525014-43F1-54CF-950C-63DBA9957050}"/>
          </ac:spMkLst>
        </pc:spChg>
        <pc:grpChg chg="add mod">
          <ac:chgData name="eldert@eldert.net" userId="fbe95aa6-f670-4838-bac7-c94df5e74cff" providerId="ADAL" clId="{2AD3765C-7593-4D29-BEC0-B92EC874CEB0}" dt="2022-07-31T20:15:53.695" v="4460"/>
          <ac:grpSpMkLst>
            <pc:docMk/>
            <pc:sldMk cId="3738788852" sldId="597"/>
            <ac:grpSpMk id="3" creationId="{DA20EEA4-90A5-EE5D-8C25-4351D087C21D}"/>
          </ac:grpSpMkLst>
        </pc:grpChg>
        <pc:grpChg chg="add mod">
          <ac:chgData name="eldert@eldert.net" userId="fbe95aa6-f670-4838-bac7-c94df5e74cff" providerId="ADAL" clId="{2AD3765C-7593-4D29-BEC0-B92EC874CEB0}" dt="2022-07-31T20:15:53.695" v="4460"/>
          <ac:grpSpMkLst>
            <pc:docMk/>
            <pc:sldMk cId="3738788852" sldId="597"/>
            <ac:grpSpMk id="8" creationId="{6AC8E100-D30D-B358-83D8-E2D62F563AAE}"/>
          </ac:grpSpMkLst>
        </pc:grpChg>
        <pc:grpChg chg="add mod">
          <ac:chgData name="eldert@eldert.net" userId="fbe95aa6-f670-4838-bac7-c94df5e74cff" providerId="ADAL" clId="{2AD3765C-7593-4D29-BEC0-B92EC874CEB0}" dt="2022-07-31T20:15:53.695" v="4460"/>
          <ac:grpSpMkLst>
            <pc:docMk/>
            <pc:sldMk cId="3738788852" sldId="597"/>
            <ac:grpSpMk id="14" creationId="{BCF2B97B-24B5-45DD-7395-EFD623C94817}"/>
          </ac:grpSpMkLst>
        </pc:grpChg>
        <pc:grpChg chg="add mod">
          <ac:chgData name="eldert@eldert.net" userId="fbe95aa6-f670-4838-bac7-c94df5e74cff" providerId="ADAL" clId="{2AD3765C-7593-4D29-BEC0-B92EC874CEB0}" dt="2022-07-31T20:15:53.695" v="4460"/>
          <ac:grpSpMkLst>
            <pc:docMk/>
            <pc:sldMk cId="3738788852" sldId="597"/>
            <ac:grpSpMk id="19" creationId="{FE07DCA1-1E6B-C193-3F5B-B59269EE7CAF}"/>
          </ac:grpSpMkLst>
        </pc:grpChg>
        <pc:grpChg chg="del">
          <ac:chgData name="eldert@eldert.net" userId="fbe95aa6-f670-4838-bac7-c94df5e74cff" providerId="ADAL" clId="{2AD3765C-7593-4D29-BEC0-B92EC874CEB0}" dt="2022-07-31T20:15:58.913" v="4461" actId="478"/>
          <ac:grpSpMkLst>
            <pc:docMk/>
            <pc:sldMk cId="3738788852" sldId="597"/>
            <ac:grpSpMk id="28" creationId="{71C6288C-5072-D178-9DBD-6502E68BCC58}"/>
          </ac:grpSpMkLst>
        </pc:grpChg>
        <pc:grpChg chg="del">
          <ac:chgData name="eldert@eldert.net" userId="fbe95aa6-f670-4838-bac7-c94df5e74cff" providerId="ADAL" clId="{2AD3765C-7593-4D29-BEC0-B92EC874CEB0}" dt="2022-07-31T20:16:05.062" v="4463" actId="478"/>
          <ac:grpSpMkLst>
            <pc:docMk/>
            <pc:sldMk cId="3738788852" sldId="597"/>
            <ac:grpSpMk id="31" creationId="{05692F98-E53E-9596-EBE2-24C7DC0AFA85}"/>
          </ac:grpSpMkLst>
        </pc:grpChg>
        <pc:grpChg chg="del">
          <ac:chgData name="eldert@eldert.net" userId="fbe95aa6-f670-4838-bac7-c94df5e74cff" providerId="ADAL" clId="{2AD3765C-7593-4D29-BEC0-B92EC874CEB0}" dt="2022-07-31T20:16:08.529" v="4464" actId="478"/>
          <ac:grpSpMkLst>
            <pc:docMk/>
            <pc:sldMk cId="3738788852" sldId="597"/>
            <ac:grpSpMk id="39" creationId="{D904B8C2-F6E9-4C0D-5822-253C86831553}"/>
          </ac:grpSpMkLst>
        </pc:grpChg>
        <pc:grpChg chg="del">
          <ac:chgData name="eldert@eldert.net" userId="fbe95aa6-f670-4838-bac7-c94df5e74cff" providerId="ADAL" clId="{2AD3765C-7593-4D29-BEC0-B92EC874CEB0}" dt="2022-07-31T20:16:02.669" v="4462" actId="478"/>
          <ac:grpSpMkLst>
            <pc:docMk/>
            <pc:sldMk cId="3738788852" sldId="59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15:53.695" v="4460"/>
          <ac:picMkLst>
            <pc:docMk/>
            <pc:sldMk cId="3738788852" sldId="597"/>
            <ac:picMk id="4" creationId="{7D4483C7-40E5-8EFA-54DE-109FF8000E83}"/>
          </ac:picMkLst>
        </pc:picChg>
        <pc:picChg chg="mod">
          <ac:chgData name="eldert@eldert.net" userId="fbe95aa6-f670-4838-bac7-c94df5e74cff" providerId="ADAL" clId="{2AD3765C-7593-4D29-BEC0-B92EC874CEB0}" dt="2022-07-31T20:15:53.695" v="4460"/>
          <ac:picMkLst>
            <pc:docMk/>
            <pc:sldMk cId="3738788852" sldId="597"/>
            <ac:picMk id="10" creationId="{DCB973D1-71C1-0875-8A1F-6B77C0447C2D}"/>
          </ac:picMkLst>
        </pc:picChg>
        <pc:picChg chg="mod">
          <ac:chgData name="eldert@eldert.net" userId="fbe95aa6-f670-4838-bac7-c94df5e74cff" providerId="ADAL" clId="{2AD3765C-7593-4D29-BEC0-B92EC874CEB0}" dt="2022-07-31T20:15:53.695" v="4460"/>
          <ac:picMkLst>
            <pc:docMk/>
            <pc:sldMk cId="3738788852" sldId="597"/>
            <ac:picMk id="16" creationId="{8318D1A0-DA99-C919-1CBF-632C6835DF10}"/>
          </ac:picMkLst>
        </pc:picChg>
        <pc:picChg chg="mod">
          <ac:chgData name="eldert@eldert.net" userId="fbe95aa6-f670-4838-bac7-c94df5e74cff" providerId="ADAL" clId="{2AD3765C-7593-4D29-BEC0-B92EC874CEB0}" dt="2022-07-31T20:15:53.695" v="4460"/>
          <ac:picMkLst>
            <pc:docMk/>
            <pc:sldMk cId="3738788852" sldId="597"/>
            <ac:picMk id="20" creationId="{C1F5ED87-C5EE-F178-6354-9F6EF8015621}"/>
          </ac:picMkLst>
        </pc:picChg>
      </pc:sldChg>
      <pc:sldChg chg="addSp modSp add del mod">
        <pc:chgData name="eldert@eldert.net" userId="fbe95aa6-f670-4838-bac7-c94df5e74cff" providerId="ADAL" clId="{2AD3765C-7593-4D29-BEC0-B92EC874CEB0}" dt="2022-07-31T20:04:32.617" v="4400" actId="47"/>
        <pc:sldMkLst>
          <pc:docMk/>
          <pc:sldMk cId="691274156" sldId="598"/>
        </pc:sldMkLst>
        <pc:spChg chg="mod">
          <ac:chgData name="eldert@eldert.net" userId="fbe95aa6-f670-4838-bac7-c94df5e74cff" providerId="ADAL" clId="{2AD3765C-7593-4D29-BEC0-B92EC874CEB0}" dt="2022-07-31T20:03:52.380" v="4395" actId="20577"/>
          <ac:spMkLst>
            <pc:docMk/>
            <pc:sldMk cId="691274156" sldId="598"/>
            <ac:spMk id="14" creationId="{C81B87BC-2007-FBA2-7FEA-FC05243D28BB}"/>
          </ac:spMkLst>
        </pc:spChg>
        <pc:grpChg chg="add mod">
          <ac:chgData name="eldert@eldert.net" userId="fbe95aa6-f670-4838-bac7-c94df5e74cff" providerId="ADAL" clId="{2AD3765C-7593-4D29-BEC0-B92EC874CEB0}" dt="2022-07-31T20:03:47.460" v="4393" actId="1076"/>
          <ac:grpSpMkLst>
            <pc:docMk/>
            <pc:sldMk cId="691274156" sldId="598"/>
            <ac:grpSpMk id="7" creationId="{223B62CB-6BEF-6078-35B6-BF3944ABE310}"/>
          </ac:grpSpMkLst>
        </pc:grpChg>
        <pc:picChg chg="mod">
          <ac:chgData name="eldert@eldert.net" userId="fbe95aa6-f670-4838-bac7-c94df5e74cff" providerId="ADAL" clId="{2AD3765C-7593-4D29-BEC0-B92EC874CEB0}" dt="2022-07-31T20:03:47.460" v="4393" actId="1076"/>
          <ac:picMkLst>
            <pc:docMk/>
            <pc:sldMk cId="691274156" sldId="598"/>
            <ac:picMk id="8" creationId="{3E71050D-25E0-ECDE-107C-DC89205E922C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375016323" sldId="59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75016323" sldId="59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75016323" sldId="598"/>
            <ac:spMk id="3" creationId="{C4710342-DB09-3900-0742-58F0C7C2AE76}"/>
          </ac:spMkLst>
        </pc:spChg>
        <pc:spChg chg="mod">
          <ac:chgData name="eldert@eldert.net" userId="fbe95aa6-f670-4838-bac7-c94df5e74cff" providerId="ADAL" clId="{2AD3765C-7593-4D29-BEC0-B92EC874CEB0}" dt="2022-07-31T20:16:35.075" v="4468" actId="1076"/>
          <ac:spMkLst>
            <pc:docMk/>
            <pc:sldMk cId="1375016323" sldId="598"/>
            <ac:spMk id="12" creationId="{49AABAD1-3C7A-71AE-90CD-04626F7325D8}"/>
          </ac:spMkLst>
        </pc:spChg>
        <pc:spChg chg="mod">
          <ac:chgData name="eldert@eldert.net" userId="fbe95aa6-f670-4838-bac7-c94df5e74cff" providerId="ADAL" clId="{2AD3765C-7593-4D29-BEC0-B92EC874CEB0}" dt="2022-07-31T20:17:11.667" v="4474" actId="1076"/>
          <ac:spMkLst>
            <pc:docMk/>
            <pc:sldMk cId="1375016323" sldId="598"/>
            <ac:spMk id="18" creationId="{7CB5739A-F7C7-E2C0-2877-38AF399D9169}"/>
          </ac:spMkLst>
        </pc:spChg>
        <pc:spChg chg="mod">
          <ac:chgData name="eldert@eldert.net" userId="fbe95aa6-f670-4838-bac7-c94df5e74cff" providerId="ADAL" clId="{2AD3765C-7593-4D29-BEC0-B92EC874CEB0}" dt="2022-07-31T20:16:28.930" v="4467" actId="1076"/>
          <ac:spMkLst>
            <pc:docMk/>
            <pc:sldMk cId="1375016323" sldId="598"/>
            <ac:spMk id="21" creationId="{451F57A8-95AA-555A-D138-F51FEFDDC331}"/>
          </ac:spMkLst>
        </pc:spChg>
        <pc:grpChg chg="mod">
          <ac:chgData name="eldert@eldert.net" userId="fbe95aa6-f670-4838-bac7-c94df5e74cff" providerId="ADAL" clId="{2AD3765C-7593-4D29-BEC0-B92EC874CEB0}" dt="2022-07-31T20:16:35.075" v="4468" actId="1076"/>
          <ac:grpSpMkLst>
            <pc:docMk/>
            <pc:sldMk cId="1375016323" sldId="598"/>
            <ac:grpSpMk id="8" creationId="{FC984260-DFFF-432A-3F28-1CB6B305C321}"/>
          </ac:grpSpMkLst>
        </pc:grpChg>
        <pc:grpChg chg="mod">
          <ac:chgData name="eldert@eldert.net" userId="fbe95aa6-f670-4838-bac7-c94df5e74cff" providerId="ADAL" clId="{2AD3765C-7593-4D29-BEC0-B92EC874CEB0}" dt="2022-07-31T20:17:11.667" v="4474" actId="1076"/>
          <ac:grpSpMkLst>
            <pc:docMk/>
            <pc:sldMk cId="1375016323" sldId="598"/>
            <ac:grpSpMk id="14" creationId="{D4367ED2-5F88-7E03-3D6D-D7B33B2F7B9E}"/>
          </ac:grpSpMkLst>
        </pc:grpChg>
        <pc:grpChg chg="mod">
          <ac:chgData name="eldert@eldert.net" userId="fbe95aa6-f670-4838-bac7-c94df5e74cff" providerId="ADAL" clId="{2AD3765C-7593-4D29-BEC0-B92EC874CEB0}" dt="2022-07-31T20:16:28.930" v="4467" actId="1076"/>
          <ac:grpSpMkLst>
            <pc:docMk/>
            <pc:sldMk cId="1375016323" sldId="598"/>
            <ac:grpSpMk id="19" creationId="{CD38EB8B-8EAF-D208-E665-3019F5400244}"/>
          </ac:grpSpMkLst>
        </pc:grpChg>
        <pc:picChg chg="mod">
          <ac:chgData name="eldert@eldert.net" userId="fbe95aa6-f670-4838-bac7-c94df5e74cff" providerId="ADAL" clId="{2AD3765C-7593-4D29-BEC0-B92EC874CEB0}" dt="2022-07-31T20:16:35.075" v="4468" actId="1076"/>
          <ac:picMkLst>
            <pc:docMk/>
            <pc:sldMk cId="1375016323" sldId="598"/>
            <ac:picMk id="10" creationId="{87E91D50-7A00-549F-322C-883FCEC5BE9E}"/>
          </ac:picMkLst>
        </pc:picChg>
        <pc:picChg chg="mod">
          <ac:chgData name="eldert@eldert.net" userId="fbe95aa6-f670-4838-bac7-c94df5e74cff" providerId="ADAL" clId="{2AD3765C-7593-4D29-BEC0-B92EC874CEB0}" dt="2022-07-31T20:17:11.667" v="4474" actId="1076"/>
          <ac:picMkLst>
            <pc:docMk/>
            <pc:sldMk cId="1375016323" sldId="598"/>
            <ac:picMk id="16" creationId="{FA42F312-AEAA-B0C6-B211-096683E9CD61}"/>
          </ac:picMkLst>
        </pc:picChg>
        <pc:picChg chg="mod">
          <ac:chgData name="eldert@eldert.net" userId="fbe95aa6-f670-4838-bac7-c94df5e74cff" providerId="ADAL" clId="{2AD3765C-7593-4D29-BEC0-B92EC874CEB0}" dt="2022-07-31T20:16:28.930" v="4467" actId="1076"/>
          <ac:picMkLst>
            <pc:docMk/>
            <pc:sldMk cId="1375016323" sldId="598"/>
            <ac:picMk id="20" creationId="{D594A9DF-AE90-A6E5-5A41-3C16D193433B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1540003027" sldId="599"/>
        </pc:sldMkLst>
        <pc:spChg chg="mod">
          <ac:chgData name="eldert@eldert.net" userId="fbe95aa6-f670-4838-bac7-c94df5e74cff" providerId="ADAL" clId="{2AD3765C-7593-4D29-BEC0-B92EC874CEB0}" dt="2022-07-31T20:04:00.362" v="4397" actId="1076"/>
          <ac:spMkLst>
            <pc:docMk/>
            <pc:sldMk cId="1540003027" sldId="599"/>
            <ac:spMk id="14" creationId="{C81B87BC-2007-FBA2-7FEA-FC05243D28BB}"/>
          </ac:spMkLst>
        </pc:spChg>
        <pc:grpChg chg="mod">
          <ac:chgData name="eldert@eldert.net" userId="fbe95aa6-f670-4838-bac7-c94df5e74cff" providerId="ADAL" clId="{2AD3765C-7593-4D29-BEC0-B92EC874CEB0}" dt="2022-07-31T20:04:00.362" v="4397" actId="1076"/>
          <ac:grpSpMkLst>
            <pc:docMk/>
            <pc:sldMk cId="1540003027" sldId="599"/>
            <ac:grpSpMk id="7" creationId="{223B62CB-6BEF-6078-35B6-BF3944ABE310}"/>
          </ac:grpSpMkLst>
        </pc:grpChg>
        <pc:picChg chg="mod">
          <ac:chgData name="eldert@eldert.net" userId="fbe95aa6-f670-4838-bac7-c94df5e74cff" providerId="ADAL" clId="{2AD3765C-7593-4D29-BEC0-B92EC874CEB0}" dt="2022-07-31T20:04:00.362" v="4397" actId="1076"/>
          <ac:picMkLst>
            <pc:docMk/>
            <pc:sldMk cId="1540003027" sldId="599"/>
            <ac:picMk id="8" creationId="{3E71050D-25E0-ECDE-107C-DC89205E922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50.012" v="5891"/>
        <pc:sldMkLst>
          <pc:docMk/>
          <pc:sldMk cId="2978340772" sldId="59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78340772" sldId="59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78340772" sldId="599"/>
            <ac:spMk id="3" creationId="{E1C77313-6751-3546-02DB-71BC2CDB5D7C}"/>
          </ac:spMkLst>
        </pc:spChg>
        <pc:spChg chg="mod">
          <ac:chgData name="eldert@eldert.net" userId="fbe95aa6-f670-4838-bac7-c94df5e74cff" providerId="ADAL" clId="{2AD3765C-7593-4D29-BEC0-B92EC874CEB0}" dt="2022-07-31T20:17:17.615" v="4475" actId="1076"/>
          <ac:spMkLst>
            <pc:docMk/>
            <pc:sldMk cId="2978340772" sldId="599"/>
            <ac:spMk id="18" creationId="{7CB5739A-F7C7-E2C0-2877-38AF399D9169}"/>
          </ac:spMkLst>
        </pc:spChg>
        <pc:spChg chg="mod">
          <ac:chgData name="eldert@eldert.net" userId="fbe95aa6-f670-4838-bac7-c94df5e74cff" providerId="ADAL" clId="{2AD3765C-7593-4D29-BEC0-B92EC874CEB0}" dt="2022-07-31T20:16:48.845" v="4471" actId="1076"/>
          <ac:spMkLst>
            <pc:docMk/>
            <pc:sldMk cId="2978340772" sldId="599"/>
            <ac:spMk id="30" creationId="{231EA14D-7D43-8E75-8D9F-F89C20302525}"/>
          </ac:spMkLst>
        </pc:spChg>
        <pc:spChg chg="mod">
          <ac:chgData name="eldert@eldert.net" userId="fbe95aa6-f670-4838-bac7-c94df5e74cff" providerId="ADAL" clId="{2AD3765C-7593-4D29-BEC0-B92EC874CEB0}" dt="2022-07-31T20:17:02.206" v="4473" actId="1076"/>
          <ac:spMkLst>
            <pc:docMk/>
            <pc:sldMk cId="2978340772" sldId="599"/>
            <ac:spMk id="37" creationId="{CA9F9EC2-F343-3627-02F1-493923EE028A}"/>
          </ac:spMkLst>
        </pc:spChg>
        <pc:grpChg chg="mod">
          <ac:chgData name="eldert@eldert.net" userId="fbe95aa6-f670-4838-bac7-c94df5e74cff" providerId="ADAL" clId="{2AD3765C-7593-4D29-BEC0-B92EC874CEB0}" dt="2022-07-31T20:17:17.615" v="4475" actId="1076"/>
          <ac:grpSpMkLst>
            <pc:docMk/>
            <pc:sldMk cId="2978340772" sldId="599"/>
            <ac:grpSpMk id="14" creationId="{D4367ED2-5F88-7E03-3D6D-D7B33B2F7B9E}"/>
          </ac:grpSpMkLst>
        </pc:grpChg>
        <pc:grpChg chg="mod">
          <ac:chgData name="eldert@eldert.net" userId="fbe95aa6-f670-4838-bac7-c94df5e74cff" providerId="ADAL" clId="{2AD3765C-7593-4D29-BEC0-B92EC874CEB0}" dt="2022-07-31T20:16:48.845" v="4471" actId="1076"/>
          <ac:grpSpMkLst>
            <pc:docMk/>
            <pc:sldMk cId="2978340772" sldId="599"/>
            <ac:grpSpMk id="28" creationId="{71C6288C-5072-D178-9DBD-6502E68BCC58}"/>
          </ac:grpSpMkLst>
        </pc:grpChg>
        <pc:grpChg chg="mod">
          <ac:chgData name="eldert@eldert.net" userId="fbe95aa6-f670-4838-bac7-c94df5e74cff" providerId="ADAL" clId="{2AD3765C-7593-4D29-BEC0-B92EC874CEB0}" dt="2022-07-31T20:17:02.206" v="4473" actId="1076"/>
          <ac:grpSpMkLst>
            <pc:docMk/>
            <pc:sldMk cId="2978340772" sldId="599"/>
            <ac:grpSpMk id="31" creationId="{05692F98-E53E-9596-EBE2-24C7DC0AFA85}"/>
          </ac:grpSpMkLst>
        </pc:grpChg>
        <pc:picChg chg="mod">
          <ac:chgData name="eldert@eldert.net" userId="fbe95aa6-f670-4838-bac7-c94df5e74cff" providerId="ADAL" clId="{2AD3765C-7593-4D29-BEC0-B92EC874CEB0}" dt="2022-07-31T20:17:17.615" v="4475" actId="1076"/>
          <ac:picMkLst>
            <pc:docMk/>
            <pc:sldMk cId="2978340772" sldId="599"/>
            <ac:picMk id="16" creationId="{FA42F312-AEAA-B0C6-B211-096683E9CD61}"/>
          </ac:picMkLst>
        </pc:picChg>
        <pc:picChg chg="mod">
          <ac:chgData name="eldert@eldert.net" userId="fbe95aa6-f670-4838-bac7-c94df5e74cff" providerId="ADAL" clId="{2AD3765C-7593-4D29-BEC0-B92EC874CEB0}" dt="2022-07-31T20:16:48.845" v="4471" actId="1076"/>
          <ac:picMkLst>
            <pc:docMk/>
            <pc:sldMk cId="2978340772" sldId="599"/>
            <ac:picMk id="29" creationId="{2D14F9BE-8761-BEB4-A756-C23AB4216F9F}"/>
          </ac:picMkLst>
        </pc:picChg>
        <pc:picChg chg="mod">
          <ac:chgData name="eldert@eldert.net" userId="fbe95aa6-f670-4838-bac7-c94df5e74cff" providerId="ADAL" clId="{2AD3765C-7593-4D29-BEC0-B92EC874CEB0}" dt="2022-07-31T20:17:02.206" v="4473" actId="1076"/>
          <ac:picMkLst>
            <pc:docMk/>
            <pc:sldMk cId="2978340772" sldId="599"/>
            <ac:picMk id="35" creationId="{65F6DC1C-A3C9-A8C1-6327-454BFEF42DD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58956424" sldId="60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58956424" sldId="60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58956424" sldId="600"/>
            <ac:spMk id="3" creationId="{0BEF19DB-87D9-6F7A-4768-A0102293D938}"/>
          </ac:spMkLst>
        </pc:spChg>
        <pc:spChg chg="mod">
          <ac:chgData name="eldert@eldert.net" userId="fbe95aa6-f670-4838-bac7-c94df5e74cff" providerId="ADAL" clId="{2AD3765C-7593-4D29-BEC0-B92EC874CEB0}" dt="2022-07-31T20:17:45.310" v="4532" actId="1038"/>
          <ac:spMkLst>
            <pc:docMk/>
            <pc:sldMk cId="1058956424" sldId="600"/>
            <ac:spMk id="12" creationId="{49AABAD1-3C7A-71AE-90CD-04626F7325D8}"/>
          </ac:spMkLst>
        </pc:spChg>
        <pc:spChg chg="mod">
          <ac:chgData name="eldert@eldert.net" userId="fbe95aa6-f670-4838-bac7-c94df5e74cff" providerId="ADAL" clId="{2AD3765C-7593-4D29-BEC0-B92EC874CEB0}" dt="2022-07-31T20:17:45.310" v="4532" actId="1038"/>
          <ac:spMkLst>
            <pc:docMk/>
            <pc:sldMk cId="1058956424" sldId="600"/>
            <ac:spMk id="18" creationId="{7CB5739A-F7C7-E2C0-2877-38AF399D9169}"/>
          </ac:spMkLst>
        </pc:spChg>
        <pc:spChg chg="mod">
          <ac:chgData name="eldert@eldert.net" userId="fbe95aa6-f670-4838-bac7-c94df5e74cff" providerId="ADAL" clId="{2AD3765C-7593-4D29-BEC0-B92EC874CEB0}" dt="2022-07-31T20:17:45.310" v="4532" actId="1038"/>
          <ac:spMkLst>
            <pc:docMk/>
            <pc:sldMk cId="1058956424" sldId="600"/>
            <ac:spMk id="21" creationId="{451F57A8-95AA-555A-D138-F51FEFDDC331}"/>
          </ac:spMkLst>
        </pc:spChg>
        <pc:grpChg chg="mod">
          <ac:chgData name="eldert@eldert.net" userId="fbe95aa6-f670-4838-bac7-c94df5e74cff" providerId="ADAL" clId="{2AD3765C-7593-4D29-BEC0-B92EC874CEB0}" dt="2022-07-31T20:17:45.310" v="4532" actId="1038"/>
          <ac:grpSpMkLst>
            <pc:docMk/>
            <pc:sldMk cId="1058956424" sldId="600"/>
            <ac:grpSpMk id="8" creationId="{FC984260-DFFF-432A-3F28-1CB6B305C321}"/>
          </ac:grpSpMkLst>
        </pc:grpChg>
        <pc:grpChg chg="mod">
          <ac:chgData name="eldert@eldert.net" userId="fbe95aa6-f670-4838-bac7-c94df5e74cff" providerId="ADAL" clId="{2AD3765C-7593-4D29-BEC0-B92EC874CEB0}" dt="2022-07-31T20:17:45.310" v="4532" actId="1038"/>
          <ac:grpSpMkLst>
            <pc:docMk/>
            <pc:sldMk cId="1058956424" sldId="600"/>
            <ac:grpSpMk id="14" creationId="{D4367ED2-5F88-7E03-3D6D-D7B33B2F7B9E}"/>
          </ac:grpSpMkLst>
        </pc:grpChg>
        <pc:grpChg chg="mod">
          <ac:chgData name="eldert@eldert.net" userId="fbe95aa6-f670-4838-bac7-c94df5e74cff" providerId="ADAL" clId="{2AD3765C-7593-4D29-BEC0-B92EC874CEB0}" dt="2022-07-31T20:17:45.310" v="4532" actId="1038"/>
          <ac:grpSpMkLst>
            <pc:docMk/>
            <pc:sldMk cId="1058956424" sldId="600"/>
            <ac:grpSpMk id="19" creationId="{CD38EB8B-8EAF-D208-E665-3019F5400244}"/>
          </ac:grpSpMkLst>
        </pc:grpChg>
        <pc:picChg chg="mod">
          <ac:chgData name="eldert@eldert.net" userId="fbe95aa6-f670-4838-bac7-c94df5e74cff" providerId="ADAL" clId="{2AD3765C-7593-4D29-BEC0-B92EC874CEB0}" dt="2022-07-31T20:17:45.310" v="4532" actId="1038"/>
          <ac:picMkLst>
            <pc:docMk/>
            <pc:sldMk cId="1058956424" sldId="600"/>
            <ac:picMk id="10" creationId="{87E91D50-7A00-549F-322C-883FCEC5BE9E}"/>
          </ac:picMkLst>
        </pc:picChg>
        <pc:picChg chg="mod">
          <ac:chgData name="eldert@eldert.net" userId="fbe95aa6-f670-4838-bac7-c94df5e74cff" providerId="ADAL" clId="{2AD3765C-7593-4D29-BEC0-B92EC874CEB0}" dt="2022-07-31T20:17:45.310" v="4532" actId="1038"/>
          <ac:picMkLst>
            <pc:docMk/>
            <pc:sldMk cId="1058956424" sldId="600"/>
            <ac:picMk id="16" creationId="{FA42F312-AEAA-B0C6-B211-096683E9CD61}"/>
          </ac:picMkLst>
        </pc:picChg>
        <pc:picChg chg="mod">
          <ac:chgData name="eldert@eldert.net" userId="fbe95aa6-f670-4838-bac7-c94df5e74cff" providerId="ADAL" clId="{2AD3765C-7593-4D29-BEC0-B92EC874CEB0}" dt="2022-07-31T20:17:45.310" v="4532" actId="1038"/>
          <ac:picMkLst>
            <pc:docMk/>
            <pc:sldMk cId="1058956424" sldId="600"/>
            <ac:picMk id="20" creationId="{D594A9DF-AE90-A6E5-5A41-3C16D193433B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2489573597" sldId="600"/>
        </pc:sldMkLst>
        <pc:spChg chg="mod">
          <ac:chgData name="eldert@eldert.net" userId="fbe95aa6-f670-4838-bac7-c94df5e74cff" providerId="ADAL" clId="{2AD3765C-7593-4D29-BEC0-B92EC874CEB0}" dt="2022-07-31T20:04:14.612" v="4399" actId="1076"/>
          <ac:spMkLst>
            <pc:docMk/>
            <pc:sldMk cId="2489573597" sldId="600"/>
            <ac:spMk id="14" creationId="{C81B87BC-2007-FBA2-7FEA-FC05243D28BB}"/>
          </ac:spMkLst>
        </pc:spChg>
        <pc:grpChg chg="mod">
          <ac:chgData name="eldert@eldert.net" userId="fbe95aa6-f670-4838-bac7-c94df5e74cff" providerId="ADAL" clId="{2AD3765C-7593-4D29-BEC0-B92EC874CEB0}" dt="2022-07-31T20:04:14.612" v="4399" actId="1076"/>
          <ac:grpSpMkLst>
            <pc:docMk/>
            <pc:sldMk cId="2489573597" sldId="600"/>
            <ac:grpSpMk id="7" creationId="{223B62CB-6BEF-6078-35B6-BF3944ABE310}"/>
          </ac:grpSpMkLst>
        </pc:grpChg>
        <pc:picChg chg="mod">
          <ac:chgData name="eldert@eldert.net" userId="fbe95aa6-f670-4838-bac7-c94df5e74cff" providerId="ADAL" clId="{2AD3765C-7593-4D29-BEC0-B92EC874CEB0}" dt="2022-07-31T20:04:14.612" v="4399" actId="1076"/>
          <ac:picMkLst>
            <pc:docMk/>
            <pc:sldMk cId="2489573597" sldId="600"/>
            <ac:picMk id="8" creationId="{3E71050D-25E0-ECDE-107C-DC89205E922C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17:28.807" v="4477" actId="47"/>
        <pc:sldMkLst>
          <pc:docMk/>
          <pc:sldMk cId="4247852782" sldId="600"/>
        </pc:sldMkLst>
        <pc:spChg chg="mod">
          <ac:chgData name="eldert@eldert.net" userId="fbe95aa6-f670-4838-bac7-c94df5e74cff" providerId="ADAL" clId="{2AD3765C-7593-4D29-BEC0-B92EC874CEB0}" dt="2022-07-31T20:17:27.013" v="4476" actId="1076"/>
          <ac:spMkLst>
            <pc:docMk/>
            <pc:sldMk cId="4247852782" sldId="600"/>
            <ac:spMk id="18" creationId="{7CB5739A-F7C7-E2C0-2877-38AF399D9169}"/>
          </ac:spMkLst>
        </pc:spChg>
        <pc:grpChg chg="mod">
          <ac:chgData name="eldert@eldert.net" userId="fbe95aa6-f670-4838-bac7-c94df5e74cff" providerId="ADAL" clId="{2AD3765C-7593-4D29-BEC0-B92EC874CEB0}" dt="2022-07-31T20:17:27.013" v="4476" actId="1076"/>
          <ac:grpSpMkLst>
            <pc:docMk/>
            <pc:sldMk cId="4247852782" sldId="600"/>
            <ac:grpSpMk id="14" creationId="{D4367ED2-5F88-7E03-3D6D-D7B33B2F7B9E}"/>
          </ac:grpSpMkLst>
        </pc:grpChg>
        <pc:picChg chg="mod">
          <ac:chgData name="eldert@eldert.net" userId="fbe95aa6-f670-4838-bac7-c94df5e74cff" providerId="ADAL" clId="{2AD3765C-7593-4D29-BEC0-B92EC874CEB0}" dt="2022-07-31T20:17:27.013" v="4476" actId="1076"/>
          <ac:picMkLst>
            <pc:docMk/>
            <pc:sldMk cId="4247852782" sldId="600"/>
            <ac:picMk id="16" creationId="{FA42F312-AEAA-B0C6-B211-096683E9CD61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35931400" sldId="60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35931400" sldId="60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35931400" sldId="601"/>
            <ac:spMk id="3" creationId="{30C6958E-C925-DDD9-5CA8-7E93EAB1CDF1}"/>
          </ac:spMkLst>
        </pc:spChg>
        <pc:grpChg chg="del">
          <ac:chgData name="eldert@eldert.net" userId="fbe95aa6-f670-4838-bac7-c94df5e74cff" providerId="ADAL" clId="{2AD3765C-7593-4D29-BEC0-B92EC874CEB0}" dt="2022-07-31T20:18:01.704" v="4534" actId="478"/>
          <ac:grpSpMkLst>
            <pc:docMk/>
            <pc:sldMk cId="3335931400" sldId="601"/>
            <ac:grpSpMk id="31" creationId="{05692F98-E53E-9596-EBE2-24C7DC0AFA85}"/>
          </ac:grpSpMkLst>
        </pc:gr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82789241" sldId="60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82789241" sldId="60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82789241" sldId="602"/>
            <ac:spMk id="3" creationId="{B2514AC5-CE48-D1A9-CFC2-8432EE284D76}"/>
          </ac:spMkLst>
        </pc:spChg>
        <pc:spChg chg="mod">
          <ac:chgData name="eldert@eldert.net" userId="fbe95aa6-f670-4838-bac7-c94df5e74cff" providerId="ADAL" clId="{2AD3765C-7593-4D29-BEC0-B92EC874CEB0}" dt="2022-07-31T20:18:14.147" v="4536" actId="1076"/>
          <ac:spMkLst>
            <pc:docMk/>
            <pc:sldMk cId="682789241" sldId="602"/>
            <ac:spMk id="18" creationId="{7CB5739A-F7C7-E2C0-2877-38AF399D9169}"/>
          </ac:spMkLst>
        </pc:spChg>
        <pc:grpChg chg="mod">
          <ac:chgData name="eldert@eldert.net" userId="fbe95aa6-f670-4838-bac7-c94df5e74cff" providerId="ADAL" clId="{2AD3765C-7593-4D29-BEC0-B92EC874CEB0}" dt="2022-07-31T20:18:14.147" v="4536" actId="1076"/>
          <ac:grpSpMkLst>
            <pc:docMk/>
            <pc:sldMk cId="682789241" sldId="602"/>
            <ac:grpSpMk id="14" creationId="{D4367ED2-5F88-7E03-3D6D-D7B33B2F7B9E}"/>
          </ac:grpSpMkLst>
        </pc:grpChg>
        <pc:picChg chg="mod">
          <ac:chgData name="eldert@eldert.net" userId="fbe95aa6-f670-4838-bac7-c94df5e74cff" providerId="ADAL" clId="{2AD3765C-7593-4D29-BEC0-B92EC874CEB0}" dt="2022-07-31T20:18:14.147" v="4536" actId="1076"/>
          <ac:picMkLst>
            <pc:docMk/>
            <pc:sldMk cId="682789241" sldId="602"/>
            <ac:picMk id="16" creationId="{FA42F312-AEAA-B0C6-B211-096683E9CD61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57.975" v="5892"/>
        <pc:sldMkLst>
          <pc:docMk/>
          <pc:sldMk cId="3085236010" sldId="60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85236010" sldId="60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85236010" sldId="603"/>
            <ac:spMk id="3" creationId="{FB4D790E-5861-E634-3594-6687560AD52E}"/>
          </ac:spMkLst>
        </pc:spChg>
        <pc:spChg chg="mod">
          <ac:chgData name="eldert@eldert.net" userId="fbe95aa6-f670-4838-bac7-c94df5e74cff" providerId="ADAL" clId="{2AD3765C-7593-4D29-BEC0-B92EC874CEB0}" dt="2022-07-31T20:18:23.796" v="4540" actId="1076"/>
          <ac:spMkLst>
            <pc:docMk/>
            <pc:sldMk cId="3085236010" sldId="603"/>
            <ac:spMk id="21" creationId="{451F57A8-95AA-555A-D138-F51FEFDDC331}"/>
          </ac:spMkLst>
        </pc:spChg>
        <pc:grpChg chg="mod">
          <ac:chgData name="eldert@eldert.net" userId="fbe95aa6-f670-4838-bac7-c94df5e74cff" providerId="ADAL" clId="{2AD3765C-7593-4D29-BEC0-B92EC874CEB0}" dt="2022-07-31T20:18:23.796" v="4540" actId="1076"/>
          <ac:grpSpMkLst>
            <pc:docMk/>
            <pc:sldMk cId="3085236010" sldId="603"/>
            <ac:grpSpMk id="19" creationId="{CD38EB8B-8EAF-D208-E665-3019F5400244}"/>
          </ac:grpSpMkLst>
        </pc:grpChg>
        <pc:grpChg chg="del">
          <ac:chgData name="eldert@eldert.net" userId="fbe95aa6-f670-4838-bac7-c94df5e74cff" providerId="ADAL" clId="{2AD3765C-7593-4D29-BEC0-B92EC874CEB0}" dt="2022-07-31T20:18:19.904" v="4538" actId="478"/>
          <ac:grpSpMkLst>
            <pc:docMk/>
            <pc:sldMk cId="3085236010" sldId="603"/>
            <ac:grpSpMk id="28" creationId="{71C6288C-5072-D178-9DBD-6502E68BCC58}"/>
          </ac:grpSpMkLst>
        </pc:grpChg>
        <pc:picChg chg="mod">
          <ac:chgData name="eldert@eldert.net" userId="fbe95aa6-f670-4838-bac7-c94df5e74cff" providerId="ADAL" clId="{2AD3765C-7593-4D29-BEC0-B92EC874CEB0}" dt="2022-07-31T20:18:23.796" v="4540" actId="1076"/>
          <ac:picMkLst>
            <pc:docMk/>
            <pc:sldMk cId="3085236010" sldId="603"/>
            <ac:picMk id="20" creationId="{D594A9DF-AE90-A6E5-5A41-3C16D193433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01.639" v="5893"/>
        <pc:sldMkLst>
          <pc:docMk/>
          <pc:sldMk cId="4182863781" sldId="60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82863781" sldId="60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82863781" sldId="604"/>
            <ac:spMk id="3" creationId="{6B5B8D8B-32EC-AE9D-E17E-DC1C863CD747}"/>
          </ac:spMkLst>
        </pc:spChg>
        <pc:spChg chg="mod">
          <ac:chgData name="eldert@eldert.net" userId="fbe95aa6-f670-4838-bac7-c94df5e74cff" providerId="ADAL" clId="{2AD3765C-7593-4D29-BEC0-B92EC874CEB0}" dt="2022-07-31T20:18:31.534" v="4542" actId="1076"/>
          <ac:spMkLst>
            <pc:docMk/>
            <pc:sldMk cId="4182863781" sldId="604"/>
            <ac:spMk id="21" creationId="{451F57A8-95AA-555A-D138-F51FEFDDC331}"/>
          </ac:spMkLst>
        </pc:spChg>
        <pc:grpChg chg="mod">
          <ac:chgData name="eldert@eldert.net" userId="fbe95aa6-f670-4838-bac7-c94df5e74cff" providerId="ADAL" clId="{2AD3765C-7593-4D29-BEC0-B92EC874CEB0}" dt="2022-07-31T20:18:31.534" v="4542" actId="1076"/>
          <ac:grpSpMkLst>
            <pc:docMk/>
            <pc:sldMk cId="4182863781" sldId="604"/>
            <ac:grpSpMk id="19" creationId="{CD38EB8B-8EAF-D208-E665-3019F5400244}"/>
          </ac:grpSpMkLst>
        </pc:grpChg>
        <pc:picChg chg="mod">
          <ac:chgData name="eldert@eldert.net" userId="fbe95aa6-f670-4838-bac7-c94df5e74cff" providerId="ADAL" clId="{2AD3765C-7593-4D29-BEC0-B92EC874CEB0}" dt="2022-07-31T20:18:31.534" v="4542" actId="1076"/>
          <ac:picMkLst>
            <pc:docMk/>
            <pc:sldMk cId="4182863781" sldId="604"/>
            <ac:picMk id="20" creationId="{D594A9DF-AE90-A6E5-5A41-3C16D193433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04.675" v="5894"/>
        <pc:sldMkLst>
          <pc:docMk/>
          <pc:sldMk cId="829490234" sldId="60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29490234" sldId="60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29490234" sldId="605"/>
            <ac:spMk id="3" creationId="{A8199694-3317-9FF4-3B32-813FA3B6E333}"/>
          </ac:spMkLst>
        </pc:spChg>
        <pc:spChg chg="mod">
          <ac:chgData name="eldert@eldert.net" userId="fbe95aa6-f670-4838-bac7-c94df5e74cff" providerId="ADAL" clId="{2AD3765C-7593-4D29-BEC0-B92EC874CEB0}" dt="2022-07-31T20:18:44.561" v="4585" actId="1038"/>
          <ac:spMkLst>
            <pc:docMk/>
            <pc:sldMk cId="829490234" sldId="605"/>
            <ac:spMk id="12" creationId="{49AABAD1-3C7A-71AE-90CD-04626F7325D8}"/>
          </ac:spMkLst>
        </pc:spChg>
        <pc:grpChg chg="mod">
          <ac:chgData name="eldert@eldert.net" userId="fbe95aa6-f670-4838-bac7-c94df5e74cff" providerId="ADAL" clId="{2AD3765C-7593-4D29-BEC0-B92EC874CEB0}" dt="2022-07-31T20:18:44.561" v="4585" actId="1038"/>
          <ac:grpSpMkLst>
            <pc:docMk/>
            <pc:sldMk cId="829490234" sldId="605"/>
            <ac:grpSpMk id="8" creationId="{FC984260-DFFF-432A-3F28-1CB6B305C321}"/>
          </ac:grpSpMkLst>
        </pc:grpChg>
        <pc:picChg chg="mod">
          <ac:chgData name="eldert@eldert.net" userId="fbe95aa6-f670-4838-bac7-c94df5e74cff" providerId="ADAL" clId="{2AD3765C-7593-4D29-BEC0-B92EC874CEB0}" dt="2022-07-31T20:18:44.561" v="4585" actId="1038"/>
          <ac:picMkLst>
            <pc:docMk/>
            <pc:sldMk cId="829490234" sldId="605"/>
            <ac:picMk id="10" creationId="{87E91D50-7A00-549F-322C-883FCEC5BE9E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227040101" sldId="60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27040101" sldId="60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27040101" sldId="606"/>
            <ac:spMk id="3" creationId="{8C11EBCB-AFBC-A309-2038-433B8CCDB10F}"/>
          </ac:spMkLst>
        </pc:spChg>
        <pc:spChg chg="mod">
          <ac:chgData name="eldert@eldert.net" userId="fbe95aa6-f670-4838-bac7-c94df5e74cff" providerId="ADAL" clId="{2AD3765C-7593-4D29-BEC0-B92EC874CEB0}" dt="2022-07-31T20:18:54.580" v="4587" actId="1076"/>
          <ac:spMkLst>
            <pc:docMk/>
            <pc:sldMk cId="2227040101" sldId="606"/>
            <ac:spMk id="18" creationId="{7CB5739A-F7C7-E2C0-2877-38AF399D9169}"/>
          </ac:spMkLst>
        </pc:spChg>
        <pc:grpChg chg="del mod">
          <ac:chgData name="eldert@eldert.net" userId="fbe95aa6-f670-4838-bac7-c94df5e74cff" providerId="ADAL" clId="{2AD3765C-7593-4D29-BEC0-B92EC874CEB0}" dt="2022-07-31T20:18:54.928" v="4588" actId="478"/>
          <ac:grpSpMkLst>
            <pc:docMk/>
            <pc:sldMk cId="2227040101" sldId="606"/>
            <ac:grpSpMk id="14" creationId="{D4367ED2-5F88-7E03-3D6D-D7B33B2F7B9E}"/>
          </ac:grpSpMkLst>
        </pc:grpChg>
        <pc:picChg chg="mod">
          <ac:chgData name="eldert@eldert.net" userId="fbe95aa6-f670-4838-bac7-c94df5e74cff" providerId="ADAL" clId="{2AD3765C-7593-4D29-BEC0-B92EC874CEB0}" dt="2022-07-31T20:18:54.580" v="4587" actId="1076"/>
          <ac:picMkLst>
            <pc:docMk/>
            <pc:sldMk cId="2227040101" sldId="606"/>
            <ac:picMk id="16" creationId="{FA42F312-AEAA-B0C6-B211-096683E9CD61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09.907" v="5895"/>
        <pc:sldMkLst>
          <pc:docMk/>
          <pc:sldMk cId="387672318" sldId="60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7672318" sldId="60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7672318" sldId="607"/>
            <ac:spMk id="3" creationId="{00B74769-1CA4-3A09-B9DB-F7DEAAB693DE}"/>
          </ac:spMkLst>
        </pc:spChg>
        <pc:spChg chg="mod">
          <ac:chgData name="eldert@eldert.net" userId="fbe95aa6-f670-4838-bac7-c94df5e74cff" providerId="ADAL" clId="{2AD3765C-7593-4D29-BEC0-B92EC874CEB0}" dt="2022-07-31T20:19:02.683" v="4590" actId="1076"/>
          <ac:spMkLst>
            <pc:docMk/>
            <pc:sldMk cId="387672318" sldId="607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19:02.683" v="4590" actId="1076"/>
          <ac:grpSpMkLst>
            <pc:docMk/>
            <pc:sldMk cId="387672318" sldId="60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19:02.683" v="4590" actId="1076"/>
          <ac:picMkLst>
            <pc:docMk/>
            <pc:sldMk cId="387672318" sldId="607"/>
            <ac:picMk id="44" creationId="{83973EB1-19BF-5996-B262-2EDFC019381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12.755" v="5896"/>
        <pc:sldMkLst>
          <pc:docMk/>
          <pc:sldMk cId="1794909288" sldId="60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94909288" sldId="60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94909288" sldId="608"/>
            <ac:spMk id="3" creationId="{07790DE7-0317-6C8C-A770-85F2E8AA3D78}"/>
          </ac:spMkLst>
        </pc:spChg>
        <pc:spChg chg="mod">
          <ac:chgData name="eldert@eldert.net" userId="fbe95aa6-f670-4838-bac7-c94df5e74cff" providerId="ADAL" clId="{2AD3765C-7593-4D29-BEC0-B92EC874CEB0}" dt="2022-07-31T20:19:20.983" v="4629" actId="1037"/>
          <ac:spMkLst>
            <pc:docMk/>
            <pc:sldMk cId="1794909288" sldId="608"/>
            <ac:spMk id="42" creationId="{5843E872-7476-67AE-217B-37AB6D5D8E2E}"/>
          </ac:spMkLst>
        </pc:spChg>
        <pc:grpChg chg="mod">
          <ac:chgData name="eldert@eldert.net" userId="fbe95aa6-f670-4838-bac7-c94df5e74cff" providerId="ADAL" clId="{2AD3765C-7593-4D29-BEC0-B92EC874CEB0}" dt="2022-07-31T20:19:20.983" v="4629" actId="1037"/>
          <ac:grpSpMkLst>
            <pc:docMk/>
            <pc:sldMk cId="1794909288" sldId="608"/>
            <ac:grpSpMk id="39" creationId="{D904B8C2-F6E9-4C0D-5822-253C86831553}"/>
          </ac:grpSpMkLst>
        </pc:grpChg>
        <pc:picChg chg="mod">
          <ac:chgData name="eldert@eldert.net" userId="fbe95aa6-f670-4838-bac7-c94df5e74cff" providerId="ADAL" clId="{2AD3765C-7593-4D29-BEC0-B92EC874CEB0}" dt="2022-07-31T20:19:20.983" v="4629" actId="1037"/>
          <ac:picMkLst>
            <pc:docMk/>
            <pc:sldMk cId="1794909288" sldId="608"/>
            <ac:picMk id="41" creationId="{2FDD65BB-FF78-ECC6-2156-018D9E872FC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15.159" v="5897"/>
        <pc:sldMkLst>
          <pc:docMk/>
          <pc:sldMk cId="1152829040" sldId="60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52829040" sldId="60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52829040" sldId="609"/>
            <ac:spMk id="3" creationId="{55D2E25C-C3F0-9255-242F-1756C185809B}"/>
          </ac:spMkLst>
        </pc:spChg>
        <pc:grpChg chg="del">
          <ac:chgData name="eldert@eldert.net" userId="fbe95aa6-f670-4838-bac7-c94df5e74cff" providerId="ADAL" clId="{2AD3765C-7593-4D29-BEC0-B92EC874CEB0}" dt="2022-07-31T20:19:35.363" v="4631" actId="478"/>
          <ac:grpSpMkLst>
            <pc:docMk/>
            <pc:sldMk cId="1152829040" sldId="609"/>
            <ac:grpSpMk id="19" creationId="{CD38EB8B-8EAF-D208-E665-3019F5400244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17.780" v="5898"/>
        <pc:sldMkLst>
          <pc:docMk/>
          <pc:sldMk cId="4236154455" sldId="61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36154455" sldId="61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36154455" sldId="610"/>
            <ac:spMk id="3" creationId="{54491369-7B65-7325-8C3B-EDE1A04D2D5A}"/>
          </ac:spMkLst>
        </pc:spChg>
        <pc:spChg chg="mod">
          <ac:chgData name="eldert@eldert.net" userId="fbe95aa6-f670-4838-bac7-c94df5e74cff" providerId="ADAL" clId="{2AD3765C-7593-4D29-BEC0-B92EC874CEB0}" dt="2022-07-31T20:19:42.925" v="4633" actId="1076"/>
          <ac:spMkLst>
            <pc:docMk/>
            <pc:sldMk cId="4236154455" sldId="610"/>
            <ac:spMk id="12" creationId="{49AABAD1-3C7A-71AE-90CD-04626F7325D8}"/>
          </ac:spMkLst>
        </pc:spChg>
        <pc:grpChg chg="mod">
          <ac:chgData name="eldert@eldert.net" userId="fbe95aa6-f670-4838-bac7-c94df5e74cff" providerId="ADAL" clId="{2AD3765C-7593-4D29-BEC0-B92EC874CEB0}" dt="2022-07-31T20:19:42.925" v="4633" actId="1076"/>
          <ac:grpSpMkLst>
            <pc:docMk/>
            <pc:sldMk cId="4236154455" sldId="610"/>
            <ac:grpSpMk id="8" creationId="{FC984260-DFFF-432A-3F28-1CB6B305C321}"/>
          </ac:grpSpMkLst>
        </pc:grpChg>
        <pc:picChg chg="mod">
          <ac:chgData name="eldert@eldert.net" userId="fbe95aa6-f670-4838-bac7-c94df5e74cff" providerId="ADAL" clId="{2AD3765C-7593-4D29-BEC0-B92EC874CEB0}" dt="2022-07-31T20:19:42.925" v="4633" actId="1076"/>
          <ac:picMkLst>
            <pc:docMk/>
            <pc:sldMk cId="4236154455" sldId="610"/>
            <ac:picMk id="10" creationId="{87E91D50-7A00-549F-322C-883FCEC5BE9E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20.705" v="5899"/>
        <pc:sldMkLst>
          <pc:docMk/>
          <pc:sldMk cId="1681613405" sldId="61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81613405" sldId="61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81613405" sldId="611"/>
            <ac:spMk id="3" creationId="{B65EB44C-A1B9-11EE-3F49-C8B9F8D906EF}"/>
          </ac:spMkLst>
        </pc:spChg>
        <pc:grpChg chg="del">
          <ac:chgData name="eldert@eldert.net" userId="fbe95aa6-f670-4838-bac7-c94df5e74cff" providerId="ADAL" clId="{2AD3765C-7593-4D29-BEC0-B92EC874CEB0}" dt="2022-07-31T20:19:55.106" v="4635" actId="478"/>
          <ac:grpSpMkLst>
            <pc:docMk/>
            <pc:sldMk cId="1681613405" sldId="611"/>
            <ac:grpSpMk id="43" creationId="{434761F5-93D3-2C67-4538-92771BBFC93C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24.076" v="5900"/>
        <pc:sldMkLst>
          <pc:docMk/>
          <pc:sldMk cId="2452427094" sldId="61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52427094" sldId="61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52427094" sldId="612"/>
            <ac:spMk id="3" creationId="{18B18FA8-9FE0-1857-5A6D-636044A59660}"/>
          </ac:spMkLst>
        </pc:spChg>
        <pc:spChg chg="mod">
          <ac:chgData name="eldert@eldert.net" userId="fbe95aa6-f670-4838-bac7-c94df5e74cff" providerId="ADAL" clId="{2AD3765C-7593-4D29-BEC0-B92EC874CEB0}" dt="2022-07-31T20:20:03.350" v="4637" actId="1076"/>
          <ac:spMkLst>
            <pc:docMk/>
            <pc:sldMk cId="2452427094" sldId="612"/>
            <ac:spMk id="42" creationId="{5843E872-7476-67AE-217B-37AB6D5D8E2E}"/>
          </ac:spMkLst>
        </pc:spChg>
        <pc:grpChg chg="mod">
          <ac:chgData name="eldert@eldert.net" userId="fbe95aa6-f670-4838-bac7-c94df5e74cff" providerId="ADAL" clId="{2AD3765C-7593-4D29-BEC0-B92EC874CEB0}" dt="2022-07-31T20:20:03.350" v="4637" actId="1076"/>
          <ac:grpSpMkLst>
            <pc:docMk/>
            <pc:sldMk cId="2452427094" sldId="612"/>
            <ac:grpSpMk id="39" creationId="{D904B8C2-F6E9-4C0D-5822-253C86831553}"/>
          </ac:grpSpMkLst>
        </pc:grpChg>
        <pc:picChg chg="mod">
          <ac:chgData name="eldert@eldert.net" userId="fbe95aa6-f670-4838-bac7-c94df5e74cff" providerId="ADAL" clId="{2AD3765C-7593-4D29-BEC0-B92EC874CEB0}" dt="2022-07-31T20:20:03.350" v="4637" actId="1076"/>
          <ac:picMkLst>
            <pc:docMk/>
            <pc:sldMk cId="2452427094" sldId="612"/>
            <ac:picMk id="41" creationId="{2FDD65BB-FF78-ECC6-2156-018D9E872FC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27.526" v="5901"/>
        <pc:sldMkLst>
          <pc:docMk/>
          <pc:sldMk cId="620346838" sldId="61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20346838" sldId="61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20346838" sldId="613"/>
            <ac:spMk id="3" creationId="{00AEC3F3-7BE2-BE9D-2B9F-37BADE217ADE}"/>
          </ac:spMkLst>
        </pc:spChg>
        <pc:spChg chg="mod">
          <ac:chgData name="eldert@eldert.net" userId="fbe95aa6-f670-4838-bac7-c94df5e74cff" providerId="ADAL" clId="{2AD3765C-7593-4D29-BEC0-B92EC874CEB0}" dt="2022-07-31T20:20:09.957" v="4639" actId="1076"/>
          <ac:spMkLst>
            <pc:docMk/>
            <pc:sldMk cId="620346838" sldId="613"/>
            <ac:spMk id="42" creationId="{5843E872-7476-67AE-217B-37AB6D5D8E2E}"/>
          </ac:spMkLst>
        </pc:spChg>
        <pc:grpChg chg="del mod">
          <ac:chgData name="eldert@eldert.net" userId="fbe95aa6-f670-4838-bac7-c94df5e74cff" providerId="ADAL" clId="{2AD3765C-7593-4D29-BEC0-B92EC874CEB0}" dt="2022-07-31T20:20:10.207" v="4640" actId="478"/>
          <ac:grpSpMkLst>
            <pc:docMk/>
            <pc:sldMk cId="620346838" sldId="613"/>
            <ac:grpSpMk id="39" creationId="{D904B8C2-F6E9-4C0D-5822-253C86831553}"/>
          </ac:grpSpMkLst>
        </pc:grpChg>
        <pc:picChg chg="mod">
          <ac:chgData name="eldert@eldert.net" userId="fbe95aa6-f670-4838-bac7-c94df5e74cff" providerId="ADAL" clId="{2AD3765C-7593-4D29-BEC0-B92EC874CEB0}" dt="2022-07-31T20:20:09.957" v="4639" actId="1076"/>
          <ac:picMkLst>
            <pc:docMk/>
            <pc:sldMk cId="620346838" sldId="613"/>
            <ac:picMk id="41" creationId="{2FDD65BB-FF78-ECC6-2156-018D9E872FCB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105802848" sldId="61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05802848" sldId="61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05802848" sldId="614"/>
            <ac:spMk id="3" creationId="{A7CB2764-B3FD-4451-543F-B8D6818D8D36}"/>
          </ac:spMkLst>
        </pc:spChg>
        <pc:grpChg chg="del">
          <ac:chgData name="eldert@eldert.net" userId="fbe95aa6-f670-4838-bac7-c94df5e74cff" providerId="ADAL" clId="{2AD3765C-7593-4D29-BEC0-B92EC874CEB0}" dt="2022-07-31T20:20:15.196" v="4642" actId="478"/>
          <ac:grpSpMkLst>
            <pc:docMk/>
            <pc:sldMk cId="4105802848" sldId="614"/>
            <ac:grpSpMk id="8" creationId="{FC984260-DFFF-432A-3F28-1CB6B305C321}"/>
          </ac:grpSpMkLst>
        </pc:grpChg>
      </pc:sldChg>
      <pc:sldChg chg="add del">
        <pc:chgData name="eldert@eldert.net" userId="fbe95aa6-f670-4838-bac7-c94df5e74cff" providerId="ADAL" clId="{2AD3765C-7593-4D29-BEC0-B92EC874CEB0}" dt="2022-07-31T20:50:53.713" v="4865"/>
        <pc:sldMkLst>
          <pc:docMk/>
          <pc:sldMk cId="1124449226" sldId="615"/>
        </pc:sldMkLst>
      </pc:sldChg>
      <pc:sldChg chg="modSp add del mod">
        <pc:chgData name="eldert@eldert.net" userId="fbe95aa6-f670-4838-bac7-c94df5e74cff" providerId="ADAL" clId="{2AD3765C-7593-4D29-BEC0-B92EC874CEB0}" dt="2022-07-31T20:36:09.071" v="4685" actId="47"/>
        <pc:sldMkLst>
          <pc:docMk/>
          <pc:sldMk cId="3657244211" sldId="615"/>
        </pc:sldMkLst>
        <pc:spChg chg="mod">
          <ac:chgData name="eldert@eldert.net" userId="fbe95aa6-f670-4838-bac7-c94df5e74cff" providerId="ADAL" clId="{2AD3765C-7593-4D29-BEC0-B92EC874CEB0}" dt="2022-07-31T20:24:43.294" v="4661" actId="20577"/>
          <ac:spMkLst>
            <pc:docMk/>
            <pc:sldMk cId="3657244211" sldId="615"/>
            <ac:spMk id="2" creationId="{291B9D70-B1C3-9BBA-15E3-1D3C47077815}"/>
          </ac:spMkLst>
        </pc:spChg>
      </pc:sldChg>
      <pc:sldChg chg="addSp delSp modSp add del mod modTransition">
        <pc:chgData name="eldert@eldert.net" userId="fbe95aa6-f670-4838-bac7-c94df5e74cff" providerId="ADAL" clId="{2AD3765C-7593-4D29-BEC0-B92EC874CEB0}" dt="2022-07-31T20:41:07.470" v="4740" actId="47"/>
        <pc:sldMkLst>
          <pc:docMk/>
          <pc:sldMk cId="385059552" sldId="616"/>
        </pc:sldMkLst>
        <pc:spChg chg="del">
          <ac:chgData name="eldert@eldert.net" userId="fbe95aa6-f670-4838-bac7-c94df5e74cff" providerId="ADAL" clId="{2AD3765C-7593-4D29-BEC0-B92EC874CEB0}" dt="2022-07-31T20:24:52.779" v="4662" actId="478"/>
          <ac:spMkLst>
            <pc:docMk/>
            <pc:sldMk cId="385059552" sldId="616"/>
            <ac:spMk id="7" creationId="{73D1A7A1-6116-060D-5731-F1DFF3F6DB88}"/>
          </ac:spMkLst>
        </pc:spChg>
        <pc:spChg chg="add mod">
          <ac:chgData name="eldert@eldert.net" userId="fbe95aa6-f670-4838-bac7-c94df5e74cff" providerId="ADAL" clId="{2AD3765C-7593-4D29-BEC0-B92EC874CEB0}" dt="2022-07-31T20:40:32.208" v="4729" actId="1076"/>
          <ac:spMkLst>
            <pc:docMk/>
            <pc:sldMk cId="385059552" sldId="616"/>
            <ac:spMk id="8" creationId="{4C51D534-E7F7-D748-14D4-9EFE07DE50C0}"/>
          </ac:spMkLst>
        </pc:spChg>
        <pc:spChg chg="del">
          <ac:chgData name="eldert@eldert.net" userId="fbe95aa6-f670-4838-bac7-c94df5e74cff" providerId="ADAL" clId="{2AD3765C-7593-4D29-BEC0-B92EC874CEB0}" dt="2022-07-31T20:24:56.608" v="4665" actId="478"/>
          <ac:spMkLst>
            <pc:docMk/>
            <pc:sldMk cId="385059552" sldId="616"/>
            <ac:spMk id="13" creationId="{BAFD7CD9-0A9E-D9D5-A854-22AFFD60A662}"/>
          </ac:spMkLst>
        </pc:spChg>
        <pc:spChg chg="del">
          <ac:chgData name="eldert@eldert.net" userId="fbe95aa6-f670-4838-bac7-c94df5e74cff" providerId="ADAL" clId="{2AD3765C-7593-4D29-BEC0-B92EC874CEB0}" dt="2022-07-31T20:25:02.348" v="4668" actId="478"/>
          <ac:spMkLst>
            <pc:docMk/>
            <pc:sldMk cId="385059552" sldId="616"/>
            <ac:spMk id="15" creationId="{1463CE44-FAA8-894E-0A9E-949E449B998A}"/>
          </ac:spMkLst>
        </pc:spChg>
        <pc:spChg chg="mod">
          <ac:chgData name="eldert@eldert.net" userId="fbe95aa6-f670-4838-bac7-c94df5e74cff" providerId="ADAL" clId="{2AD3765C-7593-4D29-BEC0-B92EC874CEB0}" dt="2022-07-31T20:40:16.139" v="4728" actId="1076"/>
          <ac:spMkLst>
            <pc:docMk/>
            <pc:sldMk cId="385059552" sldId="616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35:48.332" v="4682" actId="6549"/>
          <ac:spMkLst>
            <pc:docMk/>
            <pc:sldMk cId="385059552" sldId="616"/>
            <ac:spMk id="37" creationId="{CA9F9EC2-F343-3627-02F1-493923EE028A}"/>
          </ac:spMkLst>
        </pc:spChg>
        <pc:spChg chg="mod">
          <ac:chgData name="eldert@eldert.net" userId="fbe95aa6-f670-4838-bac7-c94df5e74cff" providerId="ADAL" clId="{2AD3765C-7593-4D29-BEC0-B92EC874CEB0}" dt="2022-07-31T20:35:42.576" v="4678" actId="20577"/>
          <ac:spMkLst>
            <pc:docMk/>
            <pc:sldMk cId="385059552" sldId="616"/>
            <ac:spMk id="45" creationId="{7BD2DF2E-4AD4-7DBB-AF5B-077945F72AD0}"/>
          </ac:spMkLst>
        </pc:spChg>
        <pc:grpChg chg="del">
          <ac:chgData name="eldert@eldert.net" userId="fbe95aa6-f670-4838-bac7-c94df5e74cff" providerId="ADAL" clId="{2AD3765C-7593-4D29-BEC0-B92EC874CEB0}" dt="2022-07-31T20:24:53.729" v="4663" actId="478"/>
          <ac:grpSpMkLst>
            <pc:docMk/>
            <pc:sldMk cId="385059552" sldId="616"/>
            <ac:grpSpMk id="28" creationId="{71C6288C-5072-D178-9DBD-6502E68BCC58}"/>
          </ac:grpSpMkLst>
        </pc:grpChg>
        <pc:grpChg chg="del">
          <ac:chgData name="eldert@eldert.net" userId="fbe95aa6-f670-4838-bac7-c94df5e74cff" providerId="ADAL" clId="{2AD3765C-7593-4D29-BEC0-B92EC874CEB0}" dt="2022-07-31T20:36:13.527" v="4688" actId="478"/>
          <ac:grpSpMkLst>
            <pc:docMk/>
            <pc:sldMk cId="385059552" sldId="616"/>
            <ac:grpSpMk id="31" creationId="{05692F98-E53E-9596-EBE2-24C7DC0AFA85}"/>
          </ac:grpSpMkLst>
        </pc:grpChg>
        <pc:grpChg chg="del">
          <ac:chgData name="eldert@eldert.net" userId="fbe95aa6-f670-4838-bac7-c94df5e74cff" providerId="ADAL" clId="{2AD3765C-7593-4D29-BEC0-B92EC874CEB0}" dt="2022-07-31T20:24:58.634" v="4667" actId="478"/>
          <ac:grpSpMkLst>
            <pc:docMk/>
            <pc:sldMk cId="385059552" sldId="616"/>
            <ac:grpSpMk id="39" creationId="{D904B8C2-F6E9-4C0D-5822-253C86831553}"/>
          </ac:grpSpMkLst>
        </pc:grpChg>
        <pc:grpChg chg="del">
          <ac:chgData name="eldert@eldert.net" userId="fbe95aa6-f670-4838-bac7-c94df5e74cff" providerId="ADAL" clId="{2AD3765C-7593-4D29-BEC0-B92EC874CEB0}" dt="2022-07-31T20:36:12.557" v="4687" actId="478"/>
          <ac:grpSpMkLst>
            <pc:docMk/>
            <pc:sldMk cId="385059552" sldId="616"/>
            <ac:grpSpMk id="43" creationId="{434761F5-93D3-2C67-4538-92771BBFC93C}"/>
          </ac:grpSpMkLst>
        </pc:grpChg>
        <pc:cxnChg chg="add mod">
          <ac:chgData name="eldert@eldert.net" userId="fbe95aa6-f670-4838-bac7-c94df5e74cff" providerId="ADAL" clId="{2AD3765C-7593-4D29-BEC0-B92EC874CEB0}" dt="2022-07-31T20:40:39.327" v="4732" actId="14100"/>
          <ac:cxnSpMkLst>
            <pc:docMk/>
            <pc:sldMk cId="385059552" sldId="616"/>
            <ac:cxnSpMk id="14" creationId="{30942C0C-35C5-AA5C-A102-0ABB238C8C45}"/>
          </ac:cxnSpMkLst>
        </pc:cxnChg>
        <pc:cxnChg chg="del mod">
          <ac:chgData name="eldert@eldert.net" userId="fbe95aa6-f670-4838-bac7-c94df5e74cff" providerId="ADAL" clId="{2AD3765C-7593-4D29-BEC0-B92EC874CEB0}" dt="2022-07-31T20:24:54.481" v="4664" actId="478"/>
          <ac:cxnSpMkLst>
            <pc:docMk/>
            <pc:sldMk cId="385059552" sldId="616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31T20:25:03.556" v="4669" actId="478"/>
          <ac:cxnSpMkLst>
            <pc:docMk/>
            <pc:sldMk cId="385059552" sldId="616"/>
            <ac:cxnSpMk id="36" creationId="{85A49683-C8FB-0DEB-8728-675B8AF7510C}"/>
          </ac:cxnSpMkLst>
        </pc:cxnChg>
        <pc:cxnChg chg="del mod">
          <ac:chgData name="eldert@eldert.net" userId="fbe95aa6-f670-4838-bac7-c94df5e74cff" providerId="ADAL" clId="{2AD3765C-7593-4D29-BEC0-B92EC874CEB0}" dt="2022-07-31T20:24:57.554" v="4666" actId="478"/>
          <ac:cxnSpMkLst>
            <pc:docMk/>
            <pc:sldMk cId="385059552" sldId="616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31T20:40:16.139" v="4728" actId="1076"/>
          <ac:cxnSpMkLst>
            <pc:docMk/>
            <pc:sldMk cId="385059552" sldId="616"/>
            <ac:cxnSpMk id="40" creationId="{12B1415C-C982-D724-0A22-28DCC8160A4C}"/>
          </ac:cxnSpMkLst>
        </pc:cxn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7:03.409" v="6007" actId="20577"/>
        <pc:sldMkLst>
          <pc:docMk/>
          <pc:sldMk cId="2707451636" sldId="617"/>
        </pc:sldMkLst>
        <pc:spChg chg="mod ord">
          <ac:chgData name="eldert@eldert.net" userId="fbe95aa6-f670-4838-bac7-c94df5e74cff" providerId="ADAL" clId="{2AD3765C-7593-4D29-BEC0-B92EC874CEB0}" dt="2022-08-08T21:27:03.409" v="6007" actId="20577"/>
          <ac:spMkLst>
            <pc:docMk/>
            <pc:sldMk cId="2707451636" sldId="61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07451636" sldId="617"/>
            <ac:spMk id="3" creationId="{FD75EB46-D5D0-D3D8-E773-2829499C6148}"/>
          </ac:spMkLst>
        </pc:spChg>
        <pc:spChg chg="add">
          <ac:chgData name="eldert@eldert.net" userId="fbe95aa6-f670-4838-bac7-c94df5e74cff" providerId="ADAL" clId="{2AD3765C-7593-4D29-BEC0-B92EC874CEB0}" dt="2022-07-31T20:40:51.989" v="4734" actId="22"/>
          <ac:spMkLst>
            <pc:docMk/>
            <pc:sldMk cId="2707451636" sldId="617"/>
            <ac:spMk id="4" creationId="{A3E394BC-E049-562A-8EF3-4911931244D7}"/>
          </ac:spMkLst>
        </pc:spChg>
        <pc:spChg chg="mod">
          <ac:chgData name="eldert@eldert.net" userId="fbe95aa6-f670-4838-bac7-c94df5e74cff" providerId="ADAL" clId="{2AD3765C-7593-4D29-BEC0-B92EC874CEB0}" dt="2022-07-31T20:42:26.071" v="4753" actId="207"/>
          <ac:spMkLst>
            <pc:docMk/>
            <pc:sldMk cId="2707451636" sldId="617"/>
            <ac:spMk id="9" creationId="{450AE1D8-2E69-AC09-C7EB-185D581BD5DC}"/>
          </ac:spMkLst>
        </pc:spChg>
        <pc:spChg chg="add">
          <ac:chgData name="eldert@eldert.net" userId="fbe95aa6-f670-4838-bac7-c94df5e74cff" providerId="ADAL" clId="{2AD3765C-7593-4D29-BEC0-B92EC874CEB0}" dt="2022-07-31T20:40:51.989" v="4734" actId="22"/>
          <ac:spMkLst>
            <pc:docMk/>
            <pc:sldMk cId="2707451636" sldId="617"/>
            <ac:spMk id="10" creationId="{70218AE5-5828-FDCB-7B61-6D166FE1E89D}"/>
          </ac:spMkLst>
        </pc:spChg>
        <pc:spChg chg="mod">
          <ac:chgData name="eldert@eldert.net" userId="fbe95aa6-f670-4838-bac7-c94df5e74cff" providerId="ADAL" clId="{2AD3765C-7593-4D29-BEC0-B92EC874CEB0}" dt="2022-07-31T20:42:30.343" v="4754" actId="207"/>
          <ac:spMkLst>
            <pc:docMk/>
            <pc:sldMk cId="2707451636" sldId="617"/>
            <ac:spMk id="11" creationId="{B055CD64-2D47-747D-0917-8DD470AD7981}"/>
          </ac:spMkLst>
        </pc:spChg>
        <pc:spChg chg="del">
          <ac:chgData name="eldert@eldert.net" userId="fbe95aa6-f670-4838-bac7-c94df5e74cff" providerId="ADAL" clId="{2AD3765C-7593-4D29-BEC0-B92EC874CEB0}" dt="2022-07-31T20:40:50.895" v="4733" actId="478"/>
          <ac:spMkLst>
            <pc:docMk/>
            <pc:sldMk cId="2707451636" sldId="617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41:00.366" v="4736" actId="1076"/>
          <ac:spMkLst>
            <pc:docMk/>
            <pc:sldMk cId="2707451636" sldId="617"/>
            <ac:spMk id="45" creationId="{7BD2DF2E-4AD4-7DBB-AF5B-077945F72AD0}"/>
          </ac:spMkLst>
        </pc:spChg>
        <pc:grpChg chg="del">
          <ac:chgData name="eldert@eldert.net" userId="fbe95aa6-f670-4838-bac7-c94df5e74cff" providerId="ADAL" clId="{2AD3765C-7593-4D29-BEC0-B92EC874CEB0}" dt="2022-07-31T20:41:01.722" v="4738" actId="478"/>
          <ac:grpSpMkLst>
            <pc:docMk/>
            <pc:sldMk cId="2707451636" sldId="617"/>
            <ac:grpSpMk id="31" creationId="{05692F98-E53E-9596-EBE2-24C7DC0AFA85}"/>
          </ac:grpSpMkLst>
        </pc:grpChg>
        <pc:grpChg chg="del mod">
          <ac:chgData name="eldert@eldert.net" userId="fbe95aa6-f670-4838-bac7-c94df5e74cff" providerId="ADAL" clId="{2AD3765C-7593-4D29-BEC0-B92EC874CEB0}" dt="2022-07-31T20:41:00.784" v="4737" actId="478"/>
          <ac:grpSpMkLst>
            <pc:docMk/>
            <pc:sldMk cId="2707451636" sldId="61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41:00.366" v="4736" actId="1076"/>
          <ac:picMkLst>
            <pc:docMk/>
            <pc:sldMk cId="2707451636" sldId="617"/>
            <ac:picMk id="44" creationId="{83973EB1-19BF-5996-B262-2EDFC019381F}"/>
          </ac:picMkLst>
        </pc:picChg>
        <pc:cxnChg chg="add mod">
          <ac:chgData name="eldert@eldert.net" userId="fbe95aa6-f670-4838-bac7-c94df5e74cff" providerId="ADAL" clId="{2AD3765C-7593-4D29-BEC0-B92EC874CEB0}" dt="2022-07-31T20:40:51.989" v="4734" actId="22"/>
          <ac:cxnSpMkLst>
            <pc:docMk/>
            <pc:sldMk cId="2707451636" sldId="617"/>
            <ac:cxnSpMk id="7" creationId="{CB29FBEE-7FD9-E3FC-EEFD-E052A2DE63E0}"/>
          </ac:cxnSpMkLst>
        </pc:cxnChg>
        <pc:cxnChg chg="add mod">
          <ac:chgData name="eldert@eldert.net" userId="fbe95aa6-f670-4838-bac7-c94df5e74cff" providerId="ADAL" clId="{2AD3765C-7593-4D29-BEC0-B92EC874CEB0}" dt="2022-07-31T20:40:51.989" v="4734" actId="22"/>
          <ac:cxnSpMkLst>
            <pc:docMk/>
            <pc:sldMk cId="2707451636" sldId="617"/>
            <ac:cxnSpMk id="13" creationId="{216050F0-8F2A-6EC3-AB2E-C468559DC5A6}"/>
          </ac:cxnSpMkLst>
        </pc:cxnChg>
        <pc:cxnChg chg="mod">
          <ac:chgData name="eldert@eldert.net" userId="fbe95aa6-f670-4838-bac7-c94df5e74cff" providerId="ADAL" clId="{2AD3765C-7593-4D29-BEC0-B92EC874CEB0}" dt="2022-07-31T20:42:19.316" v="4751" actId="1076"/>
          <ac:cxnSpMkLst>
            <pc:docMk/>
            <pc:sldMk cId="2707451636" sldId="617"/>
            <ac:cxnSpMk id="33" creationId="{9B76DB31-3FCA-95E2-2D45-BB6C8B8401FF}"/>
          </ac:cxnSpMkLst>
        </pc:cxnChg>
        <pc:cxnChg chg="del mod">
          <ac:chgData name="eldert@eldert.net" userId="fbe95aa6-f670-4838-bac7-c94df5e74cff" providerId="ADAL" clId="{2AD3765C-7593-4D29-BEC0-B92EC874CEB0}" dt="2022-07-31T20:40:50.895" v="4733" actId="478"/>
          <ac:cxnSpMkLst>
            <pc:docMk/>
            <pc:sldMk cId="2707451636" sldId="617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09.067" v="6008"/>
        <pc:sldMkLst>
          <pc:docMk/>
          <pc:sldMk cId="3941094033" sldId="618"/>
        </pc:sldMkLst>
        <pc:spChg chg="mod ord">
          <ac:chgData name="eldert@eldert.net" userId="fbe95aa6-f670-4838-bac7-c94df5e74cff" providerId="ADAL" clId="{2AD3765C-7593-4D29-BEC0-B92EC874CEB0}" dt="2022-08-08T21:27:09.067" v="6008"/>
          <ac:spMkLst>
            <pc:docMk/>
            <pc:sldMk cId="3941094033" sldId="61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41094033" sldId="618"/>
            <ac:spMk id="3" creationId="{F960F144-B16D-33E2-A327-34E6EF0EDAA9}"/>
          </ac:spMkLst>
        </pc:spChg>
        <pc:spChg chg="add">
          <ac:chgData name="eldert@eldert.net" userId="fbe95aa6-f670-4838-bac7-c94df5e74cff" providerId="ADAL" clId="{2AD3765C-7593-4D29-BEC0-B92EC874CEB0}" dt="2022-07-31T20:41:27.553" v="4744" actId="22"/>
          <ac:spMkLst>
            <pc:docMk/>
            <pc:sldMk cId="3941094033" sldId="618"/>
            <ac:spMk id="5" creationId="{B8C01E24-849F-FE5B-7D86-4BBCB0DBC6A9}"/>
          </ac:spMkLst>
        </pc:spChg>
        <pc:spChg chg="mod">
          <ac:chgData name="eldert@eldert.net" userId="fbe95aa6-f670-4838-bac7-c94df5e74cff" providerId="ADAL" clId="{2AD3765C-7593-4D29-BEC0-B92EC874CEB0}" dt="2022-07-31T20:37:11.904" v="4697" actId="207"/>
          <ac:spMkLst>
            <pc:docMk/>
            <pc:sldMk cId="3941094033" sldId="618"/>
            <ac:spMk id="9" creationId="{450AE1D8-2E69-AC09-C7EB-185D581BD5DC}"/>
          </ac:spMkLst>
        </pc:spChg>
        <pc:spChg chg="mod">
          <ac:chgData name="eldert@eldert.net" userId="fbe95aa6-f670-4838-bac7-c94df5e74cff" providerId="ADAL" clId="{2AD3765C-7593-4D29-BEC0-B92EC874CEB0}" dt="2022-07-31T20:37:39.858" v="4701" actId="207"/>
          <ac:spMkLst>
            <pc:docMk/>
            <pc:sldMk cId="3941094033" sldId="618"/>
            <ac:spMk id="11" creationId="{B055CD64-2D47-747D-0917-8DD470AD7981}"/>
          </ac:spMkLst>
        </pc:spChg>
        <pc:spChg chg="add">
          <ac:chgData name="eldert@eldert.net" userId="fbe95aa6-f670-4838-bac7-c94df5e74cff" providerId="ADAL" clId="{2AD3765C-7593-4D29-BEC0-B92EC874CEB0}" dt="2022-07-31T20:41:27.553" v="4744" actId="22"/>
          <ac:spMkLst>
            <pc:docMk/>
            <pc:sldMk cId="3941094033" sldId="618"/>
            <ac:spMk id="12" creationId="{799521B8-0528-B3F3-6C7E-ABCFD6F5F41D}"/>
          </ac:spMkLst>
        </pc:spChg>
        <pc:spChg chg="del">
          <ac:chgData name="eldert@eldert.net" userId="fbe95aa6-f670-4838-bac7-c94df5e74cff" providerId="ADAL" clId="{2AD3765C-7593-4D29-BEC0-B92EC874CEB0}" dt="2022-07-31T20:41:26.820" v="4743" actId="478"/>
          <ac:spMkLst>
            <pc:docMk/>
            <pc:sldMk cId="3941094033" sldId="618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36:53.490" v="4694" actId="1076"/>
          <ac:spMkLst>
            <pc:docMk/>
            <pc:sldMk cId="3941094033" sldId="618"/>
            <ac:spMk id="37" creationId="{CA9F9EC2-F343-3627-02F1-493923EE028A}"/>
          </ac:spMkLst>
        </pc:spChg>
        <pc:spChg chg="mod">
          <ac:chgData name="eldert@eldert.net" userId="fbe95aa6-f670-4838-bac7-c94df5e74cff" providerId="ADAL" clId="{2AD3765C-7593-4D29-BEC0-B92EC874CEB0}" dt="2022-07-31T20:37:30.662" v="4700" actId="207"/>
          <ac:spMkLst>
            <pc:docMk/>
            <pc:sldMk cId="3941094033" sldId="618"/>
            <ac:spMk id="45" creationId="{7BD2DF2E-4AD4-7DBB-AF5B-077945F72AD0}"/>
          </ac:spMkLst>
        </pc:spChg>
        <pc:grpChg chg="del mod">
          <ac:chgData name="eldert@eldert.net" userId="fbe95aa6-f670-4838-bac7-c94df5e74cff" providerId="ADAL" clId="{2AD3765C-7593-4D29-BEC0-B92EC874CEB0}" dt="2022-07-31T20:36:57.552" v="4696" actId="478"/>
          <ac:grpSpMkLst>
            <pc:docMk/>
            <pc:sldMk cId="3941094033" sldId="618"/>
            <ac:grpSpMk id="31" creationId="{05692F98-E53E-9596-EBE2-24C7DC0AFA85}"/>
          </ac:grpSpMkLst>
        </pc:grpChg>
        <pc:grpChg chg="mod">
          <ac:chgData name="eldert@eldert.net" userId="fbe95aa6-f670-4838-bac7-c94df5e74cff" providerId="ADAL" clId="{2AD3765C-7593-4D29-BEC0-B92EC874CEB0}" dt="2022-07-31T20:36:54.294" v="4695" actId="1076"/>
          <ac:grpSpMkLst>
            <pc:docMk/>
            <pc:sldMk cId="3941094033" sldId="618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36:53.490" v="4694" actId="1076"/>
          <ac:picMkLst>
            <pc:docMk/>
            <pc:sldMk cId="3941094033" sldId="618"/>
            <ac:picMk id="35" creationId="{65F6DC1C-A3C9-A8C1-6327-454BFEF42DD6}"/>
          </ac:picMkLst>
        </pc:picChg>
        <pc:picChg chg="mod">
          <ac:chgData name="eldert@eldert.net" userId="fbe95aa6-f670-4838-bac7-c94df5e74cff" providerId="ADAL" clId="{2AD3765C-7593-4D29-BEC0-B92EC874CEB0}" dt="2022-07-31T20:36:54.294" v="4695" actId="1076"/>
          <ac:picMkLst>
            <pc:docMk/>
            <pc:sldMk cId="3941094033" sldId="618"/>
            <ac:picMk id="44" creationId="{83973EB1-19BF-5996-B262-2EDFC019381F}"/>
          </ac:picMkLst>
        </pc:picChg>
        <pc:cxnChg chg="add del mod">
          <ac:chgData name="eldert@eldert.net" userId="fbe95aa6-f670-4838-bac7-c94df5e74cff" providerId="ADAL" clId="{2AD3765C-7593-4D29-BEC0-B92EC874CEB0}" dt="2022-07-31T20:41:17.189" v="4742" actId="478"/>
          <ac:cxnSpMkLst>
            <pc:docMk/>
            <pc:sldMk cId="3941094033" sldId="618"/>
            <ac:cxnSpMk id="3" creationId="{AEFFCFC2-BB6B-AD00-FD6B-331C418689D3}"/>
          </ac:cxnSpMkLst>
        </pc:cxnChg>
        <pc:cxnChg chg="add mod">
          <ac:chgData name="eldert@eldert.net" userId="fbe95aa6-f670-4838-bac7-c94df5e74cff" providerId="ADAL" clId="{2AD3765C-7593-4D29-BEC0-B92EC874CEB0}" dt="2022-07-31T20:41:27.553" v="4744" actId="22"/>
          <ac:cxnSpMkLst>
            <pc:docMk/>
            <pc:sldMk cId="3941094033" sldId="618"/>
            <ac:cxnSpMk id="8" creationId="{BAEB937B-B2C9-EF2A-8825-8277E64E63C8}"/>
          </ac:cxnSpMkLst>
        </pc:cxnChg>
        <pc:cxnChg chg="add mod">
          <ac:chgData name="eldert@eldert.net" userId="fbe95aa6-f670-4838-bac7-c94df5e74cff" providerId="ADAL" clId="{2AD3765C-7593-4D29-BEC0-B92EC874CEB0}" dt="2022-07-31T20:41:27.553" v="4744" actId="22"/>
          <ac:cxnSpMkLst>
            <pc:docMk/>
            <pc:sldMk cId="3941094033" sldId="618"/>
            <ac:cxnSpMk id="14" creationId="{9D3644AC-2728-0D38-1C0B-5B8AC00E24BA}"/>
          </ac:cxnSpMkLst>
        </pc:cxnChg>
        <pc:cxnChg chg="del mod">
          <ac:chgData name="eldert@eldert.net" userId="fbe95aa6-f670-4838-bac7-c94df5e74cff" providerId="ADAL" clId="{2AD3765C-7593-4D29-BEC0-B92EC874CEB0}" dt="2022-07-31T20:41:26.820" v="4743" actId="478"/>
          <ac:cxnSpMkLst>
            <pc:docMk/>
            <pc:sldMk cId="3941094033" sldId="618"/>
            <ac:cxnSpMk id="40" creationId="{12B1415C-C982-D724-0A22-28DCC8160A4C}"/>
          </ac:cxnSpMkLst>
        </pc:cxnChg>
      </pc:sldChg>
      <pc:sldChg chg="add del">
        <pc:chgData name="eldert@eldert.net" userId="fbe95aa6-f670-4838-bac7-c94df5e74cff" providerId="ADAL" clId="{2AD3765C-7593-4D29-BEC0-B92EC874CEB0}" dt="2022-07-31T20:36:52.392" v="4693" actId="2890"/>
        <pc:sldMkLst>
          <pc:docMk/>
          <pc:sldMk cId="326737241" sldId="619"/>
        </pc:sldMkLst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15.141" v="6009"/>
        <pc:sldMkLst>
          <pc:docMk/>
          <pc:sldMk cId="578113953" sldId="619"/>
        </pc:sldMkLst>
        <pc:spChg chg="mod ord">
          <ac:chgData name="eldert@eldert.net" userId="fbe95aa6-f670-4838-bac7-c94df5e74cff" providerId="ADAL" clId="{2AD3765C-7593-4D29-BEC0-B92EC874CEB0}" dt="2022-08-08T21:27:15.141" v="6009"/>
          <ac:spMkLst>
            <pc:docMk/>
            <pc:sldMk cId="578113953" sldId="61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78113953" sldId="619"/>
            <ac:spMk id="3" creationId="{4BFC379F-09CF-F12F-D07D-86133D2ACB5E}"/>
          </ac:spMkLst>
        </pc:spChg>
        <pc:spChg chg="add">
          <ac:chgData name="eldert@eldert.net" userId="fbe95aa6-f670-4838-bac7-c94df5e74cff" providerId="ADAL" clId="{2AD3765C-7593-4D29-BEC0-B92EC874CEB0}" dt="2022-07-31T20:41:33.395" v="4746" actId="22"/>
          <ac:spMkLst>
            <pc:docMk/>
            <pc:sldMk cId="578113953" sldId="619"/>
            <ac:spMk id="4" creationId="{3928A050-02F2-FB6A-DF51-4658263B6C38}"/>
          </ac:spMkLst>
        </pc:spChg>
        <pc:spChg chg="add">
          <ac:chgData name="eldert@eldert.net" userId="fbe95aa6-f670-4838-bac7-c94df5e74cff" providerId="ADAL" clId="{2AD3765C-7593-4D29-BEC0-B92EC874CEB0}" dt="2022-07-31T20:41:33.395" v="4746" actId="22"/>
          <ac:spMkLst>
            <pc:docMk/>
            <pc:sldMk cId="578113953" sldId="619"/>
            <ac:spMk id="10" creationId="{DBBCDA44-2706-FB40-40E9-EC447E891DB3}"/>
          </ac:spMkLst>
        </pc:spChg>
        <pc:spChg chg="del">
          <ac:chgData name="eldert@eldert.net" userId="fbe95aa6-f670-4838-bac7-c94df5e74cff" providerId="ADAL" clId="{2AD3765C-7593-4D29-BEC0-B92EC874CEB0}" dt="2022-07-31T20:41:32.699" v="4745" actId="478"/>
          <ac:spMkLst>
            <pc:docMk/>
            <pc:sldMk cId="578113953" sldId="619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37:50.275" v="4703" actId="1076"/>
          <ac:spMkLst>
            <pc:docMk/>
            <pc:sldMk cId="578113953" sldId="619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37:50.275" v="4703" actId="1076"/>
          <ac:grpSpMkLst>
            <pc:docMk/>
            <pc:sldMk cId="578113953" sldId="619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37:50.275" v="4703" actId="1076"/>
          <ac:picMkLst>
            <pc:docMk/>
            <pc:sldMk cId="578113953" sldId="619"/>
            <ac:picMk id="44" creationId="{83973EB1-19BF-5996-B262-2EDFC019381F}"/>
          </ac:picMkLst>
        </pc:picChg>
        <pc:cxnChg chg="add mod">
          <ac:chgData name="eldert@eldert.net" userId="fbe95aa6-f670-4838-bac7-c94df5e74cff" providerId="ADAL" clId="{2AD3765C-7593-4D29-BEC0-B92EC874CEB0}" dt="2022-07-31T20:41:33.395" v="4746" actId="22"/>
          <ac:cxnSpMkLst>
            <pc:docMk/>
            <pc:sldMk cId="578113953" sldId="619"/>
            <ac:cxnSpMk id="7" creationId="{C447B5C9-A1FF-B399-5EF5-6394AE63CFAE}"/>
          </ac:cxnSpMkLst>
        </pc:cxnChg>
        <pc:cxnChg chg="add mod">
          <ac:chgData name="eldert@eldert.net" userId="fbe95aa6-f670-4838-bac7-c94df5e74cff" providerId="ADAL" clId="{2AD3765C-7593-4D29-BEC0-B92EC874CEB0}" dt="2022-07-31T20:41:33.395" v="4746" actId="22"/>
          <ac:cxnSpMkLst>
            <pc:docMk/>
            <pc:sldMk cId="578113953" sldId="619"/>
            <ac:cxnSpMk id="13" creationId="{8C08762D-0750-8C36-B2A1-0CA2D0960EE4}"/>
          </ac:cxnSpMkLst>
        </pc:cxnChg>
        <pc:cxnChg chg="del mod">
          <ac:chgData name="eldert@eldert.net" userId="fbe95aa6-f670-4838-bac7-c94df5e74cff" providerId="ADAL" clId="{2AD3765C-7593-4D29-BEC0-B92EC874CEB0}" dt="2022-07-31T20:41:32.699" v="4745" actId="478"/>
          <ac:cxnSpMkLst>
            <pc:docMk/>
            <pc:sldMk cId="578113953" sldId="619"/>
            <ac:cxnSpMk id="40" creationId="{12B1415C-C982-D724-0A22-28DCC8160A4C}"/>
          </ac:cxnSpMkLst>
        </pc:cxnChg>
      </pc:sldChg>
      <pc:sldChg chg="addSp delSp modSp add del mod modClrScheme chgLayout">
        <pc:chgData name="eldert@eldert.net" userId="fbe95aa6-f670-4838-bac7-c94df5e74cff" providerId="ADAL" clId="{2AD3765C-7593-4D29-BEC0-B92EC874CEB0}" dt="2022-08-08T21:27:18.570" v="6010"/>
        <pc:sldMkLst>
          <pc:docMk/>
          <pc:sldMk cId="3546977192" sldId="620"/>
        </pc:sldMkLst>
        <pc:spChg chg="mod ord">
          <ac:chgData name="eldert@eldert.net" userId="fbe95aa6-f670-4838-bac7-c94df5e74cff" providerId="ADAL" clId="{2AD3765C-7593-4D29-BEC0-B92EC874CEB0}" dt="2022-08-08T21:27:18.570" v="6010"/>
          <ac:spMkLst>
            <pc:docMk/>
            <pc:sldMk cId="3546977192" sldId="62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46977192" sldId="620"/>
            <ac:spMk id="3" creationId="{D5B44B12-F53E-45A0-991E-A8329BA21C18}"/>
          </ac:spMkLst>
        </pc:spChg>
        <pc:spChg chg="add">
          <ac:chgData name="eldert@eldert.net" userId="fbe95aa6-f670-4838-bac7-c94df5e74cff" providerId="ADAL" clId="{2AD3765C-7593-4D29-BEC0-B92EC874CEB0}" dt="2022-07-31T20:42:38.153" v="4756" actId="22"/>
          <ac:spMkLst>
            <pc:docMk/>
            <pc:sldMk cId="3546977192" sldId="620"/>
            <ac:spMk id="4" creationId="{F8EE15B4-8551-F9AE-4DEB-2DD3CD8C01E9}"/>
          </ac:spMkLst>
        </pc:spChg>
        <pc:spChg chg="add">
          <ac:chgData name="eldert@eldert.net" userId="fbe95aa6-f670-4838-bac7-c94df5e74cff" providerId="ADAL" clId="{2AD3765C-7593-4D29-BEC0-B92EC874CEB0}" dt="2022-07-31T20:42:38.153" v="4756" actId="22"/>
          <ac:spMkLst>
            <pc:docMk/>
            <pc:sldMk cId="3546977192" sldId="620"/>
            <ac:spMk id="10" creationId="{083797F7-FB75-10B3-2C75-235832E59B79}"/>
          </ac:spMkLst>
        </pc:spChg>
        <pc:spChg chg="del">
          <ac:chgData name="eldert@eldert.net" userId="fbe95aa6-f670-4838-bac7-c94df5e74cff" providerId="ADAL" clId="{2AD3765C-7593-4D29-BEC0-B92EC874CEB0}" dt="2022-07-31T20:42:37.494" v="4755" actId="478"/>
          <ac:spMkLst>
            <pc:docMk/>
            <pc:sldMk cId="3546977192" sldId="620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38:00.019" v="4705" actId="1076"/>
          <ac:spMkLst>
            <pc:docMk/>
            <pc:sldMk cId="3546977192" sldId="620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38:00.019" v="4705" actId="1076"/>
          <ac:grpSpMkLst>
            <pc:docMk/>
            <pc:sldMk cId="3546977192" sldId="620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38:00.019" v="4705" actId="1076"/>
          <ac:picMkLst>
            <pc:docMk/>
            <pc:sldMk cId="3546977192" sldId="620"/>
            <ac:picMk id="44" creationId="{83973EB1-19BF-5996-B262-2EDFC019381F}"/>
          </ac:picMkLst>
        </pc:picChg>
        <pc:cxnChg chg="add mod">
          <ac:chgData name="eldert@eldert.net" userId="fbe95aa6-f670-4838-bac7-c94df5e74cff" providerId="ADAL" clId="{2AD3765C-7593-4D29-BEC0-B92EC874CEB0}" dt="2022-07-31T20:42:38.153" v="4756" actId="22"/>
          <ac:cxnSpMkLst>
            <pc:docMk/>
            <pc:sldMk cId="3546977192" sldId="620"/>
            <ac:cxnSpMk id="7" creationId="{E0398D7E-7A67-17BB-B171-F14E0146DE46}"/>
          </ac:cxnSpMkLst>
        </pc:cxnChg>
        <pc:cxnChg chg="add mod">
          <ac:chgData name="eldert@eldert.net" userId="fbe95aa6-f670-4838-bac7-c94df5e74cff" providerId="ADAL" clId="{2AD3765C-7593-4D29-BEC0-B92EC874CEB0}" dt="2022-07-31T20:42:38.153" v="4756" actId="22"/>
          <ac:cxnSpMkLst>
            <pc:docMk/>
            <pc:sldMk cId="3546977192" sldId="620"/>
            <ac:cxnSpMk id="13" creationId="{BE97BF6C-9752-4E7C-38BF-A5326EF8E9E9}"/>
          </ac:cxnSpMkLst>
        </pc:cxnChg>
        <pc:cxnChg chg="del mod">
          <ac:chgData name="eldert@eldert.net" userId="fbe95aa6-f670-4838-bac7-c94df5e74cff" providerId="ADAL" clId="{2AD3765C-7593-4D29-BEC0-B92EC874CEB0}" dt="2022-07-31T20:42:37.494" v="4755" actId="478"/>
          <ac:cxnSpMkLst>
            <pc:docMk/>
            <pc:sldMk cId="3546977192" sldId="620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22.557" v="6011"/>
        <pc:sldMkLst>
          <pc:docMk/>
          <pc:sldMk cId="1070173300" sldId="621"/>
        </pc:sldMkLst>
        <pc:spChg chg="mod ord">
          <ac:chgData name="eldert@eldert.net" userId="fbe95aa6-f670-4838-bac7-c94df5e74cff" providerId="ADAL" clId="{2AD3765C-7593-4D29-BEC0-B92EC874CEB0}" dt="2022-08-08T21:27:22.557" v="6011"/>
          <ac:spMkLst>
            <pc:docMk/>
            <pc:sldMk cId="1070173300" sldId="62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8:17.091" v="4710" actId="20577"/>
          <ac:spMkLst>
            <pc:docMk/>
            <pc:sldMk cId="1070173300" sldId="621"/>
            <ac:spMk id="5" creationId="{32CF8D53-E49D-81B4-11B3-748B00290E6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70173300" sldId="621"/>
            <ac:spMk id="7" creationId="{2327C504-59BA-2108-B5D6-887342AEB892}"/>
          </ac:spMkLst>
        </pc:spChg>
        <pc:spChg chg="add">
          <ac:chgData name="eldert@eldert.net" userId="fbe95aa6-f670-4838-bac7-c94df5e74cff" providerId="ADAL" clId="{2AD3765C-7593-4D29-BEC0-B92EC874CEB0}" dt="2022-07-31T20:42:43.733" v="4758" actId="22"/>
          <ac:spMkLst>
            <pc:docMk/>
            <pc:sldMk cId="1070173300" sldId="621"/>
            <ac:spMk id="8" creationId="{86611077-3CC1-5ADE-0CED-8F374D28163E}"/>
          </ac:spMkLst>
        </pc:spChg>
        <pc:spChg chg="add">
          <ac:chgData name="eldert@eldert.net" userId="fbe95aa6-f670-4838-bac7-c94df5e74cff" providerId="ADAL" clId="{2AD3765C-7593-4D29-BEC0-B92EC874CEB0}" dt="2022-07-31T20:42:43.733" v="4758" actId="22"/>
          <ac:spMkLst>
            <pc:docMk/>
            <pc:sldMk cId="1070173300" sldId="621"/>
            <ac:spMk id="14" creationId="{E52696DA-3A34-2110-BFC0-38C22DBA409E}"/>
          </ac:spMkLst>
        </pc:spChg>
        <pc:spChg chg="del">
          <ac:chgData name="eldert@eldert.net" userId="fbe95aa6-f670-4838-bac7-c94df5e74cff" providerId="ADAL" clId="{2AD3765C-7593-4D29-BEC0-B92EC874CEB0}" dt="2022-07-31T20:42:42.860" v="4757" actId="478"/>
          <ac:spMkLst>
            <pc:docMk/>
            <pc:sldMk cId="1070173300" sldId="621"/>
            <ac:spMk id="17" creationId="{05FF140F-1FFD-271F-D39D-777FF68DCBFA}"/>
          </ac:spMkLst>
        </pc:spChg>
        <pc:grpChg chg="add mod">
          <ac:chgData name="eldert@eldert.net" userId="fbe95aa6-f670-4838-bac7-c94df5e74cff" providerId="ADAL" clId="{2AD3765C-7593-4D29-BEC0-B92EC874CEB0}" dt="2022-07-31T20:38:13.956" v="4708" actId="1076"/>
          <ac:grpSpMkLst>
            <pc:docMk/>
            <pc:sldMk cId="1070173300" sldId="621"/>
            <ac:grpSpMk id="3" creationId="{84D19101-3A5D-C6FA-D0C0-B59880853AD5}"/>
          </ac:grpSpMkLst>
        </pc:grpChg>
        <pc:picChg chg="mod">
          <ac:chgData name="eldert@eldert.net" userId="fbe95aa6-f670-4838-bac7-c94df5e74cff" providerId="ADAL" clId="{2AD3765C-7593-4D29-BEC0-B92EC874CEB0}" dt="2022-07-31T20:38:13.956" v="4708" actId="1076"/>
          <ac:picMkLst>
            <pc:docMk/>
            <pc:sldMk cId="1070173300" sldId="621"/>
            <ac:picMk id="4" creationId="{BD75E0DC-9642-472A-D5E8-B099FD22F7B5}"/>
          </ac:picMkLst>
        </pc:picChg>
        <pc:cxnChg chg="add mod">
          <ac:chgData name="eldert@eldert.net" userId="fbe95aa6-f670-4838-bac7-c94df5e74cff" providerId="ADAL" clId="{2AD3765C-7593-4D29-BEC0-B92EC874CEB0}" dt="2022-07-31T20:42:43.733" v="4758" actId="22"/>
          <ac:cxnSpMkLst>
            <pc:docMk/>
            <pc:sldMk cId="1070173300" sldId="621"/>
            <ac:cxnSpMk id="12" creationId="{168855FD-9B9A-4DFA-3E5E-6941804A78EC}"/>
          </ac:cxnSpMkLst>
        </pc:cxnChg>
        <pc:cxnChg chg="add mod">
          <ac:chgData name="eldert@eldert.net" userId="fbe95aa6-f670-4838-bac7-c94df5e74cff" providerId="ADAL" clId="{2AD3765C-7593-4D29-BEC0-B92EC874CEB0}" dt="2022-07-31T20:42:43.733" v="4758" actId="22"/>
          <ac:cxnSpMkLst>
            <pc:docMk/>
            <pc:sldMk cId="1070173300" sldId="621"/>
            <ac:cxnSpMk id="16" creationId="{A2562897-5E46-68F8-B6CE-F4DE485AFE47}"/>
          </ac:cxnSpMkLst>
        </pc:cxnChg>
        <pc:cxnChg chg="del mod">
          <ac:chgData name="eldert@eldert.net" userId="fbe95aa6-f670-4838-bac7-c94df5e74cff" providerId="ADAL" clId="{2AD3765C-7593-4D29-BEC0-B92EC874CEB0}" dt="2022-07-31T20:42:42.860" v="4757" actId="478"/>
          <ac:cxnSpMkLst>
            <pc:docMk/>
            <pc:sldMk cId="1070173300" sldId="621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26.083" v="6012"/>
        <pc:sldMkLst>
          <pc:docMk/>
          <pc:sldMk cId="3774934530" sldId="622"/>
        </pc:sldMkLst>
        <pc:spChg chg="mod ord">
          <ac:chgData name="eldert@eldert.net" userId="fbe95aa6-f670-4838-bac7-c94df5e74cff" providerId="ADAL" clId="{2AD3765C-7593-4D29-BEC0-B92EC874CEB0}" dt="2022-08-08T21:27:26.083" v="6012"/>
          <ac:spMkLst>
            <pc:docMk/>
            <pc:sldMk cId="3774934530" sldId="622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8:28.429" v="4712" actId="1076"/>
          <ac:spMkLst>
            <pc:docMk/>
            <pc:sldMk cId="3774934530" sldId="622"/>
            <ac:spMk id="5" creationId="{32CF8D53-E49D-81B4-11B3-748B00290E6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74934530" sldId="622"/>
            <ac:spMk id="7" creationId="{E019D0B5-BD5A-BE44-408E-EC9B3B3F273B}"/>
          </ac:spMkLst>
        </pc:spChg>
        <pc:spChg chg="add">
          <ac:chgData name="eldert@eldert.net" userId="fbe95aa6-f670-4838-bac7-c94df5e74cff" providerId="ADAL" clId="{2AD3765C-7593-4D29-BEC0-B92EC874CEB0}" dt="2022-07-31T20:42:55.175" v="4760" actId="22"/>
          <ac:spMkLst>
            <pc:docMk/>
            <pc:sldMk cId="3774934530" sldId="622"/>
            <ac:spMk id="8" creationId="{2A3A74E4-3235-D8DD-6BA1-6E3D5A33CD77}"/>
          </ac:spMkLst>
        </pc:spChg>
        <pc:spChg chg="add">
          <ac:chgData name="eldert@eldert.net" userId="fbe95aa6-f670-4838-bac7-c94df5e74cff" providerId="ADAL" clId="{2AD3765C-7593-4D29-BEC0-B92EC874CEB0}" dt="2022-07-31T20:42:55.175" v="4760" actId="22"/>
          <ac:spMkLst>
            <pc:docMk/>
            <pc:sldMk cId="3774934530" sldId="622"/>
            <ac:spMk id="14" creationId="{2F2F516B-4767-7F75-197E-9FB998199B14}"/>
          </ac:spMkLst>
        </pc:spChg>
        <pc:spChg chg="del">
          <ac:chgData name="eldert@eldert.net" userId="fbe95aa6-f670-4838-bac7-c94df5e74cff" providerId="ADAL" clId="{2AD3765C-7593-4D29-BEC0-B92EC874CEB0}" dt="2022-07-31T20:42:54.463" v="4759" actId="478"/>
          <ac:spMkLst>
            <pc:docMk/>
            <pc:sldMk cId="3774934530" sldId="622"/>
            <ac:spMk id="17" creationId="{05FF140F-1FFD-271F-D39D-777FF68DCBFA}"/>
          </ac:spMkLst>
        </pc:spChg>
        <pc:grpChg chg="mod">
          <ac:chgData name="eldert@eldert.net" userId="fbe95aa6-f670-4838-bac7-c94df5e74cff" providerId="ADAL" clId="{2AD3765C-7593-4D29-BEC0-B92EC874CEB0}" dt="2022-07-31T20:38:28.429" v="4712" actId="1076"/>
          <ac:grpSpMkLst>
            <pc:docMk/>
            <pc:sldMk cId="3774934530" sldId="622"/>
            <ac:grpSpMk id="3" creationId="{84D19101-3A5D-C6FA-D0C0-B59880853AD5}"/>
          </ac:grpSpMkLst>
        </pc:grpChg>
        <pc:picChg chg="mod">
          <ac:chgData name="eldert@eldert.net" userId="fbe95aa6-f670-4838-bac7-c94df5e74cff" providerId="ADAL" clId="{2AD3765C-7593-4D29-BEC0-B92EC874CEB0}" dt="2022-07-31T20:38:28.429" v="4712" actId="1076"/>
          <ac:picMkLst>
            <pc:docMk/>
            <pc:sldMk cId="3774934530" sldId="622"/>
            <ac:picMk id="4" creationId="{BD75E0DC-9642-472A-D5E8-B099FD22F7B5}"/>
          </ac:picMkLst>
        </pc:picChg>
        <pc:cxnChg chg="add mod">
          <ac:chgData name="eldert@eldert.net" userId="fbe95aa6-f670-4838-bac7-c94df5e74cff" providerId="ADAL" clId="{2AD3765C-7593-4D29-BEC0-B92EC874CEB0}" dt="2022-07-31T20:42:55.175" v="4760" actId="22"/>
          <ac:cxnSpMkLst>
            <pc:docMk/>
            <pc:sldMk cId="3774934530" sldId="622"/>
            <ac:cxnSpMk id="12" creationId="{F6A7FCB3-48B2-FEE4-05D5-89F8738C0D4D}"/>
          </ac:cxnSpMkLst>
        </pc:cxnChg>
        <pc:cxnChg chg="add mod">
          <ac:chgData name="eldert@eldert.net" userId="fbe95aa6-f670-4838-bac7-c94df5e74cff" providerId="ADAL" clId="{2AD3765C-7593-4D29-BEC0-B92EC874CEB0}" dt="2022-07-31T20:42:55.175" v="4760" actId="22"/>
          <ac:cxnSpMkLst>
            <pc:docMk/>
            <pc:sldMk cId="3774934530" sldId="622"/>
            <ac:cxnSpMk id="16" creationId="{DB710D9B-8D15-508E-3F6F-960330F52D8C}"/>
          </ac:cxnSpMkLst>
        </pc:cxnChg>
        <pc:cxnChg chg="del mod">
          <ac:chgData name="eldert@eldert.net" userId="fbe95aa6-f670-4838-bac7-c94df5e74cff" providerId="ADAL" clId="{2AD3765C-7593-4D29-BEC0-B92EC874CEB0}" dt="2022-07-31T20:42:54.463" v="4759" actId="478"/>
          <ac:cxnSpMkLst>
            <pc:docMk/>
            <pc:sldMk cId="3774934530" sldId="622"/>
            <ac:cxnSpMk id="40" creationId="{12B1415C-C982-D724-0A22-28DCC8160A4C}"/>
          </ac:cxnSpMkLst>
        </pc:cxnChg>
      </pc:sldChg>
      <pc:sldChg chg="addSp delSp modSp add del mod modClrScheme chgLayout">
        <pc:chgData name="eldert@eldert.net" userId="fbe95aa6-f670-4838-bac7-c94df5e74cff" providerId="ADAL" clId="{2AD3765C-7593-4D29-BEC0-B92EC874CEB0}" dt="2022-08-08T21:27:29.630" v="6013"/>
        <pc:sldMkLst>
          <pc:docMk/>
          <pc:sldMk cId="2495970617" sldId="623"/>
        </pc:sldMkLst>
        <pc:spChg chg="mod ord">
          <ac:chgData name="eldert@eldert.net" userId="fbe95aa6-f670-4838-bac7-c94df5e74cff" providerId="ADAL" clId="{2AD3765C-7593-4D29-BEC0-B92EC874CEB0}" dt="2022-08-08T21:27:29.630" v="6013"/>
          <ac:spMkLst>
            <pc:docMk/>
            <pc:sldMk cId="2495970617" sldId="623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8:37.384" v="4714" actId="1076"/>
          <ac:spMkLst>
            <pc:docMk/>
            <pc:sldMk cId="2495970617" sldId="623"/>
            <ac:spMk id="5" creationId="{32CF8D53-E49D-81B4-11B3-748B00290E6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95970617" sldId="623"/>
            <ac:spMk id="7" creationId="{AD27F3B9-5EF2-440C-9848-CA8C74052AE6}"/>
          </ac:spMkLst>
        </pc:spChg>
        <pc:spChg chg="add">
          <ac:chgData name="eldert@eldert.net" userId="fbe95aa6-f670-4838-bac7-c94df5e74cff" providerId="ADAL" clId="{2AD3765C-7593-4D29-BEC0-B92EC874CEB0}" dt="2022-07-31T20:43:05.058" v="4762" actId="22"/>
          <ac:spMkLst>
            <pc:docMk/>
            <pc:sldMk cId="2495970617" sldId="623"/>
            <ac:spMk id="8" creationId="{34844722-24AF-36A7-9D8A-DB5E0C672E34}"/>
          </ac:spMkLst>
        </pc:spChg>
        <pc:spChg chg="add">
          <ac:chgData name="eldert@eldert.net" userId="fbe95aa6-f670-4838-bac7-c94df5e74cff" providerId="ADAL" clId="{2AD3765C-7593-4D29-BEC0-B92EC874CEB0}" dt="2022-07-31T20:43:05.058" v="4762" actId="22"/>
          <ac:spMkLst>
            <pc:docMk/>
            <pc:sldMk cId="2495970617" sldId="623"/>
            <ac:spMk id="14" creationId="{BFD2A609-B231-4845-CC30-5FBECD880EE3}"/>
          </ac:spMkLst>
        </pc:spChg>
        <pc:spChg chg="del">
          <ac:chgData name="eldert@eldert.net" userId="fbe95aa6-f670-4838-bac7-c94df5e74cff" providerId="ADAL" clId="{2AD3765C-7593-4D29-BEC0-B92EC874CEB0}" dt="2022-07-31T20:43:04.425" v="4761" actId="478"/>
          <ac:spMkLst>
            <pc:docMk/>
            <pc:sldMk cId="2495970617" sldId="623"/>
            <ac:spMk id="17" creationId="{05FF140F-1FFD-271F-D39D-777FF68DCBFA}"/>
          </ac:spMkLst>
        </pc:spChg>
        <pc:grpChg chg="mod">
          <ac:chgData name="eldert@eldert.net" userId="fbe95aa6-f670-4838-bac7-c94df5e74cff" providerId="ADAL" clId="{2AD3765C-7593-4D29-BEC0-B92EC874CEB0}" dt="2022-07-31T20:38:37.384" v="4714" actId="1076"/>
          <ac:grpSpMkLst>
            <pc:docMk/>
            <pc:sldMk cId="2495970617" sldId="623"/>
            <ac:grpSpMk id="3" creationId="{84D19101-3A5D-C6FA-D0C0-B59880853AD5}"/>
          </ac:grpSpMkLst>
        </pc:grpChg>
        <pc:picChg chg="mod">
          <ac:chgData name="eldert@eldert.net" userId="fbe95aa6-f670-4838-bac7-c94df5e74cff" providerId="ADAL" clId="{2AD3765C-7593-4D29-BEC0-B92EC874CEB0}" dt="2022-07-31T20:38:37.384" v="4714" actId="1076"/>
          <ac:picMkLst>
            <pc:docMk/>
            <pc:sldMk cId="2495970617" sldId="623"/>
            <ac:picMk id="4" creationId="{BD75E0DC-9642-472A-D5E8-B099FD22F7B5}"/>
          </ac:picMkLst>
        </pc:picChg>
        <pc:cxnChg chg="add mod">
          <ac:chgData name="eldert@eldert.net" userId="fbe95aa6-f670-4838-bac7-c94df5e74cff" providerId="ADAL" clId="{2AD3765C-7593-4D29-BEC0-B92EC874CEB0}" dt="2022-07-31T20:43:05.058" v="4762" actId="22"/>
          <ac:cxnSpMkLst>
            <pc:docMk/>
            <pc:sldMk cId="2495970617" sldId="623"/>
            <ac:cxnSpMk id="12" creationId="{E3A8CC17-A43E-D77E-7F10-9932B6914E9E}"/>
          </ac:cxnSpMkLst>
        </pc:cxnChg>
        <pc:cxnChg chg="add mod">
          <ac:chgData name="eldert@eldert.net" userId="fbe95aa6-f670-4838-bac7-c94df5e74cff" providerId="ADAL" clId="{2AD3765C-7593-4D29-BEC0-B92EC874CEB0}" dt="2022-07-31T20:43:05.058" v="4762" actId="22"/>
          <ac:cxnSpMkLst>
            <pc:docMk/>
            <pc:sldMk cId="2495970617" sldId="623"/>
            <ac:cxnSpMk id="16" creationId="{10880B25-46AB-FE7C-454F-C85393A1BB78}"/>
          </ac:cxnSpMkLst>
        </pc:cxnChg>
        <pc:cxnChg chg="del mod">
          <ac:chgData name="eldert@eldert.net" userId="fbe95aa6-f670-4838-bac7-c94df5e74cff" providerId="ADAL" clId="{2AD3765C-7593-4D29-BEC0-B92EC874CEB0}" dt="2022-07-31T20:43:04.425" v="4761" actId="478"/>
          <ac:cxnSpMkLst>
            <pc:docMk/>
            <pc:sldMk cId="2495970617" sldId="623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34.330" v="6014"/>
        <pc:sldMkLst>
          <pc:docMk/>
          <pc:sldMk cId="1526419621" sldId="624"/>
        </pc:sldMkLst>
        <pc:spChg chg="mod ord">
          <ac:chgData name="eldert@eldert.net" userId="fbe95aa6-f670-4838-bac7-c94df5e74cff" providerId="ADAL" clId="{2AD3765C-7593-4D29-BEC0-B92EC874CEB0}" dt="2022-08-08T21:27:34.330" v="6014"/>
          <ac:spMkLst>
            <pc:docMk/>
            <pc:sldMk cId="1526419621" sldId="624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9:02.948" v="4718" actId="207"/>
          <ac:spMkLst>
            <pc:docMk/>
            <pc:sldMk cId="1526419621" sldId="624"/>
            <ac:spMk id="10" creationId="{93ED82F1-F522-633C-82E7-F82BBA806C8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26419621" sldId="624"/>
            <ac:spMk id="12" creationId="{7BE9DB80-BE5C-EBB3-5E4C-391E2EA6BF86}"/>
          </ac:spMkLst>
        </pc:spChg>
        <pc:spChg chg="add">
          <ac:chgData name="eldert@eldert.net" userId="fbe95aa6-f670-4838-bac7-c94df5e74cff" providerId="ADAL" clId="{2AD3765C-7593-4D29-BEC0-B92EC874CEB0}" dt="2022-07-31T20:43:10.785" v="4764" actId="22"/>
          <ac:spMkLst>
            <pc:docMk/>
            <pc:sldMk cId="1526419621" sldId="624"/>
            <ac:spMk id="13" creationId="{2CB29324-B88A-07DC-EB2D-97F1D76D29B6}"/>
          </ac:spMkLst>
        </pc:spChg>
        <pc:spChg chg="del">
          <ac:chgData name="eldert@eldert.net" userId="fbe95aa6-f670-4838-bac7-c94df5e74cff" providerId="ADAL" clId="{2AD3765C-7593-4D29-BEC0-B92EC874CEB0}" dt="2022-07-31T20:43:10.195" v="4763" actId="478"/>
          <ac:spMkLst>
            <pc:docMk/>
            <pc:sldMk cId="1526419621" sldId="624"/>
            <ac:spMk id="17" creationId="{05FF140F-1FFD-271F-D39D-777FF68DCBFA}"/>
          </ac:spMkLst>
        </pc:spChg>
        <pc:spChg chg="add">
          <ac:chgData name="eldert@eldert.net" userId="fbe95aa6-f670-4838-bac7-c94df5e74cff" providerId="ADAL" clId="{2AD3765C-7593-4D29-BEC0-B92EC874CEB0}" dt="2022-07-31T20:43:10.785" v="4764" actId="22"/>
          <ac:spMkLst>
            <pc:docMk/>
            <pc:sldMk cId="1526419621" sldId="624"/>
            <ac:spMk id="18" creationId="{1AFC8A41-14DC-B3A5-3060-1E2BDA7973CC}"/>
          </ac:spMkLst>
        </pc:spChg>
        <pc:grpChg chg="add mod">
          <ac:chgData name="eldert@eldert.net" userId="fbe95aa6-f670-4838-bac7-c94df5e74cff" providerId="ADAL" clId="{2AD3765C-7593-4D29-BEC0-B92EC874CEB0}" dt="2022-07-31T20:38:52.885" v="4717" actId="1076"/>
          <ac:grpSpMkLst>
            <pc:docMk/>
            <pc:sldMk cId="1526419621" sldId="624"/>
            <ac:grpSpMk id="7" creationId="{879EC8CE-0030-DC4C-3FBE-C5ECF043D03E}"/>
          </ac:grpSpMkLst>
        </pc:grpChg>
        <pc:picChg chg="mod">
          <ac:chgData name="eldert@eldert.net" userId="fbe95aa6-f670-4838-bac7-c94df5e74cff" providerId="ADAL" clId="{2AD3765C-7593-4D29-BEC0-B92EC874CEB0}" dt="2022-07-31T20:38:52.885" v="4717" actId="1076"/>
          <ac:picMkLst>
            <pc:docMk/>
            <pc:sldMk cId="1526419621" sldId="624"/>
            <ac:picMk id="8" creationId="{268B66BF-F581-16D8-D618-30001E1C747C}"/>
          </ac:picMkLst>
        </pc:picChg>
        <pc:cxnChg chg="add mod">
          <ac:chgData name="eldert@eldert.net" userId="fbe95aa6-f670-4838-bac7-c94df5e74cff" providerId="ADAL" clId="{2AD3765C-7593-4D29-BEC0-B92EC874CEB0}" dt="2022-07-31T20:43:10.785" v="4764" actId="22"/>
          <ac:cxnSpMkLst>
            <pc:docMk/>
            <pc:sldMk cId="1526419621" sldId="624"/>
            <ac:cxnSpMk id="15" creationId="{444373B1-014D-9A20-7075-F439D7A7F5E3}"/>
          </ac:cxnSpMkLst>
        </pc:cxnChg>
        <pc:cxnChg chg="add mod">
          <ac:chgData name="eldert@eldert.net" userId="fbe95aa6-f670-4838-bac7-c94df5e74cff" providerId="ADAL" clId="{2AD3765C-7593-4D29-BEC0-B92EC874CEB0}" dt="2022-07-31T20:43:10.785" v="4764" actId="22"/>
          <ac:cxnSpMkLst>
            <pc:docMk/>
            <pc:sldMk cId="1526419621" sldId="624"/>
            <ac:cxnSpMk id="20" creationId="{26BFD098-C884-5A5A-DF12-3C5DC4A36E20}"/>
          </ac:cxnSpMkLst>
        </pc:cxnChg>
        <pc:cxnChg chg="del mod">
          <ac:chgData name="eldert@eldert.net" userId="fbe95aa6-f670-4838-bac7-c94df5e74cff" providerId="ADAL" clId="{2AD3765C-7593-4D29-BEC0-B92EC874CEB0}" dt="2022-07-31T20:43:10.195" v="4763" actId="478"/>
          <ac:cxnSpMkLst>
            <pc:docMk/>
            <pc:sldMk cId="1526419621" sldId="624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38.351" v="6015"/>
        <pc:sldMkLst>
          <pc:docMk/>
          <pc:sldMk cId="1388959321" sldId="625"/>
        </pc:sldMkLst>
        <pc:spChg chg="mod ord">
          <ac:chgData name="eldert@eldert.net" userId="fbe95aa6-f670-4838-bac7-c94df5e74cff" providerId="ADAL" clId="{2AD3765C-7593-4D29-BEC0-B92EC874CEB0}" dt="2022-08-08T21:27:38.351" v="6015"/>
          <ac:spMkLst>
            <pc:docMk/>
            <pc:sldMk cId="1388959321" sldId="625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9:14.827" v="4720" actId="1076"/>
          <ac:spMkLst>
            <pc:docMk/>
            <pc:sldMk cId="1388959321" sldId="625"/>
            <ac:spMk id="10" creationId="{93ED82F1-F522-633C-82E7-F82BBA806C8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88959321" sldId="625"/>
            <ac:spMk id="12" creationId="{EF18A8AA-F43B-1D7E-C7DA-B41DD2A30846}"/>
          </ac:spMkLst>
        </pc:spChg>
        <pc:spChg chg="add">
          <ac:chgData name="eldert@eldert.net" userId="fbe95aa6-f670-4838-bac7-c94df5e74cff" providerId="ADAL" clId="{2AD3765C-7593-4D29-BEC0-B92EC874CEB0}" dt="2022-07-31T20:43:17.181" v="4766" actId="22"/>
          <ac:spMkLst>
            <pc:docMk/>
            <pc:sldMk cId="1388959321" sldId="625"/>
            <ac:spMk id="13" creationId="{1BDE8DA6-24E6-4D32-5418-37B65E6D8EF8}"/>
          </ac:spMkLst>
        </pc:spChg>
        <pc:spChg chg="del">
          <ac:chgData name="eldert@eldert.net" userId="fbe95aa6-f670-4838-bac7-c94df5e74cff" providerId="ADAL" clId="{2AD3765C-7593-4D29-BEC0-B92EC874CEB0}" dt="2022-07-31T20:43:16.420" v="4765" actId="478"/>
          <ac:spMkLst>
            <pc:docMk/>
            <pc:sldMk cId="1388959321" sldId="625"/>
            <ac:spMk id="17" creationId="{05FF140F-1FFD-271F-D39D-777FF68DCBFA}"/>
          </ac:spMkLst>
        </pc:spChg>
        <pc:spChg chg="add">
          <ac:chgData name="eldert@eldert.net" userId="fbe95aa6-f670-4838-bac7-c94df5e74cff" providerId="ADAL" clId="{2AD3765C-7593-4D29-BEC0-B92EC874CEB0}" dt="2022-07-31T20:43:17.181" v="4766" actId="22"/>
          <ac:spMkLst>
            <pc:docMk/>
            <pc:sldMk cId="1388959321" sldId="625"/>
            <ac:spMk id="18" creationId="{2257A5C6-34B8-15B8-F571-938C2D76B67C}"/>
          </ac:spMkLst>
        </pc:spChg>
        <pc:grpChg chg="mod">
          <ac:chgData name="eldert@eldert.net" userId="fbe95aa6-f670-4838-bac7-c94df5e74cff" providerId="ADAL" clId="{2AD3765C-7593-4D29-BEC0-B92EC874CEB0}" dt="2022-07-31T20:39:14.827" v="4720" actId="1076"/>
          <ac:grpSpMkLst>
            <pc:docMk/>
            <pc:sldMk cId="1388959321" sldId="625"/>
            <ac:grpSpMk id="7" creationId="{879EC8CE-0030-DC4C-3FBE-C5ECF043D03E}"/>
          </ac:grpSpMkLst>
        </pc:grpChg>
        <pc:picChg chg="mod">
          <ac:chgData name="eldert@eldert.net" userId="fbe95aa6-f670-4838-bac7-c94df5e74cff" providerId="ADAL" clId="{2AD3765C-7593-4D29-BEC0-B92EC874CEB0}" dt="2022-07-31T20:39:14.827" v="4720" actId="1076"/>
          <ac:picMkLst>
            <pc:docMk/>
            <pc:sldMk cId="1388959321" sldId="625"/>
            <ac:picMk id="8" creationId="{268B66BF-F581-16D8-D618-30001E1C747C}"/>
          </ac:picMkLst>
        </pc:picChg>
        <pc:cxnChg chg="add mod">
          <ac:chgData name="eldert@eldert.net" userId="fbe95aa6-f670-4838-bac7-c94df5e74cff" providerId="ADAL" clId="{2AD3765C-7593-4D29-BEC0-B92EC874CEB0}" dt="2022-07-31T20:43:17.181" v="4766" actId="22"/>
          <ac:cxnSpMkLst>
            <pc:docMk/>
            <pc:sldMk cId="1388959321" sldId="625"/>
            <ac:cxnSpMk id="15" creationId="{D4449BDA-AA57-AADA-D42D-C9A2A4D5555E}"/>
          </ac:cxnSpMkLst>
        </pc:cxnChg>
        <pc:cxnChg chg="add mod">
          <ac:chgData name="eldert@eldert.net" userId="fbe95aa6-f670-4838-bac7-c94df5e74cff" providerId="ADAL" clId="{2AD3765C-7593-4D29-BEC0-B92EC874CEB0}" dt="2022-07-31T20:43:17.181" v="4766" actId="22"/>
          <ac:cxnSpMkLst>
            <pc:docMk/>
            <pc:sldMk cId="1388959321" sldId="625"/>
            <ac:cxnSpMk id="20" creationId="{60BD73FC-6A1D-2BE7-96F8-43A8D7954193}"/>
          </ac:cxnSpMkLst>
        </pc:cxnChg>
        <pc:cxnChg chg="del mod">
          <ac:chgData name="eldert@eldert.net" userId="fbe95aa6-f670-4838-bac7-c94df5e74cff" providerId="ADAL" clId="{2AD3765C-7593-4D29-BEC0-B92EC874CEB0}" dt="2022-07-31T20:43:16.420" v="4765" actId="478"/>
          <ac:cxnSpMkLst>
            <pc:docMk/>
            <pc:sldMk cId="1388959321" sldId="625"/>
            <ac:cxnSpMk id="40" creationId="{12B1415C-C982-D724-0A22-28DCC8160A4C}"/>
          </ac:cxnSpMkLst>
        </pc:cxn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7:42.108" v="6016"/>
        <pc:sldMkLst>
          <pc:docMk/>
          <pc:sldMk cId="720595698" sldId="626"/>
        </pc:sldMkLst>
        <pc:spChg chg="mod ord">
          <ac:chgData name="eldert@eldert.net" userId="fbe95aa6-f670-4838-bac7-c94df5e74cff" providerId="ADAL" clId="{2AD3765C-7593-4D29-BEC0-B92EC874CEB0}" dt="2022-08-08T21:27:42.108" v="6016"/>
          <ac:spMkLst>
            <pc:docMk/>
            <pc:sldMk cId="720595698" sldId="626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9:23.381" v="4722" actId="1076"/>
          <ac:spMkLst>
            <pc:docMk/>
            <pc:sldMk cId="720595698" sldId="626"/>
            <ac:spMk id="10" creationId="{93ED82F1-F522-633C-82E7-F82BBA806C8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20595698" sldId="626"/>
            <ac:spMk id="12" creationId="{2F952018-C8D4-C69C-63D8-18F6BA46D75C}"/>
          </ac:spMkLst>
        </pc:spChg>
        <pc:spChg chg="add">
          <ac:chgData name="eldert@eldert.net" userId="fbe95aa6-f670-4838-bac7-c94df5e74cff" providerId="ADAL" clId="{2AD3765C-7593-4D29-BEC0-B92EC874CEB0}" dt="2022-07-31T20:43:26.573" v="4769" actId="22"/>
          <ac:spMkLst>
            <pc:docMk/>
            <pc:sldMk cId="720595698" sldId="626"/>
            <ac:spMk id="13" creationId="{0D3A0373-0AFC-AD34-CDD8-6ABC7769A7E7}"/>
          </ac:spMkLst>
        </pc:spChg>
        <pc:spChg chg="del">
          <ac:chgData name="eldert@eldert.net" userId="fbe95aa6-f670-4838-bac7-c94df5e74cff" providerId="ADAL" clId="{2AD3765C-7593-4D29-BEC0-B92EC874CEB0}" dt="2022-07-31T20:43:25.802" v="4768" actId="478"/>
          <ac:spMkLst>
            <pc:docMk/>
            <pc:sldMk cId="720595698" sldId="626"/>
            <ac:spMk id="17" creationId="{05FF140F-1FFD-271F-D39D-777FF68DCBFA}"/>
          </ac:spMkLst>
        </pc:spChg>
        <pc:spChg chg="add">
          <ac:chgData name="eldert@eldert.net" userId="fbe95aa6-f670-4838-bac7-c94df5e74cff" providerId="ADAL" clId="{2AD3765C-7593-4D29-BEC0-B92EC874CEB0}" dt="2022-07-31T20:43:26.573" v="4769" actId="22"/>
          <ac:spMkLst>
            <pc:docMk/>
            <pc:sldMk cId="720595698" sldId="626"/>
            <ac:spMk id="18" creationId="{AC755F95-600A-5674-19D1-0137184929C6}"/>
          </ac:spMkLst>
        </pc:spChg>
        <pc:grpChg chg="mod">
          <ac:chgData name="eldert@eldert.net" userId="fbe95aa6-f670-4838-bac7-c94df5e74cff" providerId="ADAL" clId="{2AD3765C-7593-4D29-BEC0-B92EC874CEB0}" dt="2022-07-31T20:44:36.099" v="4777" actId="166"/>
          <ac:grpSpMkLst>
            <pc:docMk/>
            <pc:sldMk cId="720595698" sldId="626"/>
            <ac:grpSpMk id="3" creationId="{84D19101-3A5D-C6FA-D0C0-B59880853AD5}"/>
          </ac:grpSpMkLst>
        </pc:grpChg>
        <pc:grpChg chg="mod">
          <ac:chgData name="eldert@eldert.net" userId="fbe95aa6-f670-4838-bac7-c94df5e74cff" providerId="ADAL" clId="{2AD3765C-7593-4D29-BEC0-B92EC874CEB0}" dt="2022-07-31T20:44:36.099" v="4777" actId="166"/>
          <ac:grpSpMkLst>
            <pc:docMk/>
            <pc:sldMk cId="720595698" sldId="626"/>
            <ac:grpSpMk id="7" creationId="{879EC8CE-0030-DC4C-3FBE-C5ECF043D03E}"/>
          </ac:grpSpMkLst>
        </pc:grpChg>
        <pc:grpChg chg="mod">
          <ac:chgData name="eldert@eldert.net" userId="fbe95aa6-f670-4838-bac7-c94df5e74cff" providerId="ADAL" clId="{2AD3765C-7593-4D29-BEC0-B92EC874CEB0}" dt="2022-07-31T20:44:36.099" v="4777" actId="166"/>
          <ac:grpSpMkLst>
            <pc:docMk/>
            <pc:sldMk cId="720595698" sldId="626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39:23.381" v="4722" actId="1076"/>
          <ac:picMkLst>
            <pc:docMk/>
            <pc:sldMk cId="720595698" sldId="626"/>
            <ac:picMk id="8" creationId="{268B66BF-F581-16D8-D618-30001E1C747C}"/>
          </ac:picMkLst>
        </pc:picChg>
        <pc:cxnChg chg="add mod">
          <ac:chgData name="eldert@eldert.net" userId="fbe95aa6-f670-4838-bac7-c94df5e74cff" providerId="ADAL" clId="{2AD3765C-7593-4D29-BEC0-B92EC874CEB0}" dt="2022-07-31T20:43:26.573" v="4769" actId="22"/>
          <ac:cxnSpMkLst>
            <pc:docMk/>
            <pc:sldMk cId="720595698" sldId="626"/>
            <ac:cxnSpMk id="15" creationId="{F42FD1D1-4798-1064-EBD3-3CAB5BD8AAD7}"/>
          </ac:cxnSpMkLst>
        </pc:cxnChg>
        <pc:cxnChg chg="add mod">
          <ac:chgData name="eldert@eldert.net" userId="fbe95aa6-f670-4838-bac7-c94df5e74cff" providerId="ADAL" clId="{2AD3765C-7593-4D29-BEC0-B92EC874CEB0}" dt="2022-07-31T20:43:26.573" v="4769" actId="22"/>
          <ac:cxnSpMkLst>
            <pc:docMk/>
            <pc:sldMk cId="720595698" sldId="626"/>
            <ac:cxnSpMk id="20" creationId="{1C95ADDB-71F1-4019-0FFD-D7255BE735CD}"/>
          </ac:cxnSpMkLst>
        </pc:cxnChg>
        <pc:cxnChg chg="del mod">
          <ac:chgData name="eldert@eldert.net" userId="fbe95aa6-f670-4838-bac7-c94df5e74cff" providerId="ADAL" clId="{2AD3765C-7593-4D29-BEC0-B92EC874CEB0}" dt="2022-07-31T20:43:22.328" v="4767" actId="478"/>
          <ac:cxnSpMkLst>
            <pc:docMk/>
            <pc:sldMk cId="720595698" sldId="626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45.755" v="6017"/>
        <pc:sldMkLst>
          <pc:docMk/>
          <pc:sldMk cId="1422045598" sldId="627"/>
        </pc:sldMkLst>
        <pc:spChg chg="mod ord">
          <ac:chgData name="eldert@eldert.net" userId="fbe95aa6-f670-4838-bac7-c94df5e74cff" providerId="ADAL" clId="{2AD3765C-7593-4D29-BEC0-B92EC874CEB0}" dt="2022-08-08T21:27:45.755" v="6017"/>
          <ac:spMkLst>
            <pc:docMk/>
            <pc:sldMk cId="1422045598" sldId="62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22045598" sldId="627"/>
            <ac:spMk id="12" creationId="{6F8B900E-B8E2-5878-6537-995C5EEB43AD}"/>
          </ac:spMkLst>
        </pc:spChg>
        <pc:spChg chg="mod">
          <ac:chgData name="eldert@eldert.net" userId="fbe95aa6-f670-4838-bac7-c94df5e74cff" providerId="ADAL" clId="{2AD3765C-7593-4D29-BEC0-B92EC874CEB0}" dt="2022-07-31T20:44:49.115" v="4779" actId="1076"/>
          <ac:spMkLst>
            <pc:docMk/>
            <pc:sldMk cId="1422045598" sldId="627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44:49.115" v="4779" actId="1076"/>
          <ac:grpSpMkLst>
            <pc:docMk/>
            <pc:sldMk cId="1422045598" sldId="62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44:49.115" v="4779" actId="1076"/>
          <ac:picMkLst>
            <pc:docMk/>
            <pc:sldMk cId="1422045598" sldId="627"/>
            <ac:picMk id="44" creationId="{83973EB1-19BF-5996-B262-2EDFC019381F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31T20:44:10.063" v="4776" actId="47"/>
        <pc:sldMkLst>
          <pc:docMk/>
          <pc:sldMk cId="3477146698" sldId="627"/>
        </pc:sldMkLst>
        <pc:spChg chg="add">
          <ac:chgData name="eldert@eldert.net" userId="fbe95aa6-f670-4838-bac7-c94df5e74cff" providerId="ADAL" clId="{2AD3765C-7593-4D29-BEC0-B92EC874CEB0}" dt="2022-07-31T20:43:35.943" v="4772" actId="22"/>
          <ac:spMkLst>
            <pc:docMk/>
            <pc:sldMk cId="3477146698" sldId="627"/>
            <ac:spMk id="13" creationId="{FA202401-346D-99AD-7E4B-DBEB362E6137}"/>
          </ac:spMkLst>
        </pc:spChg>
        <pc:spChg chg="del">
          <ac:chgData name="eldert@eldert.net" userId="fbe95aa6-f670-4838-bac7-c94df5e74cff" providerId="ADAL" clId="{2AD3765C-7593-4D29-BEC0-B92EC874CEB0}" dt="2022-07-31T20:43:35.259" v="4771" actId="478"/>
          <ac:spMkLst>
            <pc:docMk/>
            <pc:sldMk cId="3477146698" sldId="627"/>
            <ac:spMk id="17" creationId="{05FF140F-1FFD-271F-D39D-777FF68DCBFA}"/>
          </ac:spMkLst>
        </pc:spChg>
        <pc:spChg chg="add">
          <ac:chgData name="eldert@eldert.net" userId="fbe95aa6-f670-4838-bac7-c94df5e74cff" providerId="ADAL" clId="{2AD3765C-7593-4D29-BEC0-B92EC874CEB0}" dt="2022-07-31T20:43:35.943" v="4772" actId="22"/>
          <ac:spMkLst>
            <pc:docMk/>
            <pc:sldMk cId="3477146698" sldId="627"/>
            <ac:spMk id="18" creationId="{104991C1-09E5-7BB5-AF39-05AFED3074E5}"/>
          </ac:spMkLst>
        </pc:spChg>
        <pc:spChg chg="mod">
          <ac:chgData name="eldert@eldert.net" userId="fbe95aa6-f670-4838-bac7-c94df5e74cff" providerId="ADAL" clId="{2AD3765C-7593-4D29-BEC0-B92EC874CEB0}" dt="2022-07-31T20:43:47.602" v="4775" actId="1076"/>
          <ac:spMkLst>
            <pc:docMk/>
            <pc:sldMk cId="3477146698" sldId="627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43:47.602" v="4775" actId="1076"/>
          <ac:grpSpMkLst>
            <pc:docMk/>
            <pc:sldMk cId="3477146698" sldId="62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43:47.602" v="4775" actId="1076"/>
          <ac:picMkLst>
            <pc:docMk/>
            <pc:sldMk cId="3477146698" sldId="627"/>
            <ac:picMk id="44" creationId="{83973EB1-19BF-5996-B262-2EDFC019381F}"/>
          </ac:picMkLst>
        </pc:picChg>
        <pc:cxnChg chg="add mod">
          <ac:chgData name="eldert@eldert.net" userId="fbe95aa6-f670-4838-bac7-c94df5e74cff" providerId="ADAL" clId="{2AD3765C-7593-4D29-BEC0-B92EC874CEB0}" dt="2022-07-31T20:43:35.943" v="4772" actId="22"/>
          <ac:cxnSpMkLst>
            <pc:docMk/>
            <pc:sldMk cId="3477146698" sldId="627"/>
            <ac:cxnSpMk id="15" creationId="{7438A37B-3C7A-918B-B1C0-B6EEECEAC1E2}"/>
          </ac:cxnSpMkLst>
        </pc:cxnChg>
        <pc:cxnChg chg="add mod">
          <ac:chgData name="eldert@eldert.net" userId="fbe95aa6-f670-4838-bac7-c94df5e74cff" providerId="ADAL" clId="{2AD3765C-7593-4D29-BEC0-B92EC874CEB0}" dt="2022-07-31T20:43:35.943" v="4772" actId="22"/>
          <ac:cxnSpMkLst>
            <pc:docMk/>
            <pc:sldMk cId="3477146698" sldId="627"/>
            <ac:cxnSpMk id="20" creationId="{4F0A4743-CED5-00A1-87E9-607234546D7E}"/>
          </ac:cxnSpMkLst>
        </pc:cxnChg>
        <pc:cxnChg chg="del mod">
          <ac:chgData name="eldert@eldert.net" userId="fbe95aa6-f670-4838-bac7-c94df5e74cff" providerId="ADAL" clId="{2AD3765C-7593-4D29-BEC0-B92EC874CEB0}" dt="2022-07-31T20:43:35.259" v="4771" actId="478"/>
          <ac:cxnSpMkLst>
            <pc:docMk/>
            <pc:sldMk cId="3477146698" sldId="627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52.448" v="6018"/>
        <pc:sldMkLst>
          <pc:docMk/>
          <pc:sldMk cId="290094778" sldId="628"/>
        </pc:sldMkLst>
        <pc:spChg chg="mod ord">
          <ac:chgData name="eldert@eldert.net" userId="fbe95aa6-f670-4838-bac7-c94df5e74cff" providerId="ADAL" clId="{2AD3765C-7593-4D29-BEC0-B92EC874CEB0}" dt="2022-08-08T21:27:52.448" v="6018"/>
          <ac:spMkLst>
            <pc:docMk/>
            <pc:sldMk cId="290094778" sldId="628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4:57.503" v="4781" actId="1076"/>
          <ac:spMkLst>
            <pc:docMk/>
            <pc:sldMk cId="290094778" sldId="628"/>
            <ac:spMk id="5" creationId="{32CF8D53-E49D-81B4-11B3-748B00290E6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0094778" sldId="628"/>
            <ac:spMk id="12" creationId="{29E07C31-3263-1BD9-C5CC-3E6D465DC9CA}"/>
          </ac:spMkLst>
        </pc:spChg>
        <pc:grpChg chg="mod">
          <ac:chgData name="eldert@eldert.net" userId="fbe95aa6-f670-4838-bac7-c94df5e74cff" providerId="ADAL" clId="{2AD3765C-7593-4D29-BEC0-B92EC874CEB0}" dt="2022-07-31T20:44:57.503" v="4781" actId="1076"/>
          <ac:grpSpMkLst>
            <pc:docMk/>
            <pc:sldMk cId="290094778" sldId="628"/>
            <ac:grpSpMk id="3" creationId="{84D19101-3A5D-C6FA-D0C0-B59880853AD5}"/>
          </ac:grpSpMkLst>
        </pc:grpChg>
        <pc:picChg chg="mod">
          <ac:chgData name="eldert@eldert.net" userId="fbe95aa6-f670-4838-bac7-c94df5e74cff" providerId="ADAL" clId="{2AD3765C-7593-4D29-BEC0-B92EC874CEB0}" dt="2022-07-31T20:44:57.503" v="4781" actId="1076"/>
          <ac:picMkLst>
            <pc:docMk/>
            <pc:sldMk cId="290094778" sldId="628"/>
            <ac:picMk id="4" creationId="{BD75E0DC-9642-472A-D5E8-B099FD22F7B5}"/>
          </ac:picMkLst>
        </pc:picChg>
      </pc:sldChg>
      <pc:sldChg chg="modSp add del mod">
        <pc:chgData name="eldert@eldert.net" userId="fbe95aa6-f670-4838-bac7-c94df5e74cff" providerId="ADAL" clId="{2AD3765C-7593-4D29-BEC0-B92EC874CEB0}" dt="2022-07-31T20:42:14.599" v="4749" actId="47"/>
        <pc:sldMkLst>
          <pc:docMk/>
          <pc:sldMk cId="3884569528" sldId="628"/>
        </pc:sldMkLst>
        <pc:spChg chg="mod">
          <ac:chgData name="eldert@eldert.net" userId="fbe95aa6-f670-4838-bac7-c94df5e74cff" providerId="ADAL" clId="{2AD3765C-7593-4D29-BEC0-B92EC874CEB0}" dt="2022-07-31T20:42:05.925" v="4748" actId="207"/>
          <ac:spMkLst>
            <pc:docMk/>
            <pc:sldMk cId="3884569528" sldId="628"/>
            <ac:spMk id="9" creationId="{450AE1D8-2E69-AC09-C7EB-185D581BD5DC}"/>
          </ac:spMkLst>
        </pc:sp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8:14.008" v="6019"/>
        <pc:sldMkLst>
          <pc:docMk/>
          <pc:sldMk cId="1691050573" sldId="629"/>
        </pc:sldMkLst>
        <pc:spChg chg="mod ord">
          <ac:chgData name="eldert@eldert.net" userId="fbe95aa6-f670-4838-bac7-c94df5e74cff" providerId="ADAL" clId="{2AD3765C-7593-4D29-BEC0-B92EC874CEB0}" dt="2022-08-08T21:28:14.008" v="6019"/>
          <ac:spMkLst>
            <pc:docMk/>
            <pc:sldMk cId="1691050573" sldId="629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5:08.429" v="4807" actId="1038"/>
          <ac:spMkLst>
            <pc:docMk/>
            <pc:sldMk cId="1691050573" sldId="629"/>
            <ac:spMk id="10" creationId="{93ED82F1-F522-633C-82E7-F82BBA806C8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91050573" sldId="629"/>
            <ac:spMk id="12" creationId="{E672C748-56A8-A433-E41D-6A2CB0E19D42}"/>
          </ac:spMkLst>
        </pc:spChg>
        <pc:grpChg chg="mod">
          <ac:chgData name="eldert@eldert.net" userId="fbe95aa6-f670-4838-bac7-c94df5e74cff" providerId="ADAL" clId="{2AD3765C-7593-4D29-BEC0-B92EC874CEB0}" dt="2022-07-31T20:45:08.429" v="4807" actId="1038"/>
          <ac:grpSpMkLst>
            <pc:docMk/>
            <pc:sldMk cId="1691050573" sldId="629"/>
            <ac:grpSpMk id="7" creationId="{879EC8CE-0030-DC4C-3FBE-C5ECF043D03E}"/>
          </ac:grpSpMkLst>
        </pc:grpChg>
        <pc:picChg chg="mod">
          <ac:chgData name="eldert@eldert.net" userId="fbe95aa6-f670-4838-bac7-c94df5e74cff" providerId="ADAL" clId="{2AD3765C-7593-4D29-BEC0-B92EC874CEB0}" dt="2022-07-31T20:45:08.429" v="4807" actId="1038"/>
          <ac:picMkLst>
            <pc:docMk/>
            <pc:sldMk cId="1691050573" sldId="629"/>
            <ac:picMk id="8" creationId="{268B66BF-F581-16D8-D618-30001E1C747C}"/>
          </ac:picMkLst>
        </pc:pic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8:20.621" v="6020"/>
        <pc:sldMkLst>
          <pc:docMk/>
          <pc:sldMk cId="2215888035" sldId="630"/>
        </pc:sldMkLst>
        <pc:spChg chg="mod ord">
          <ac:chgData name="eldert@eldert.net" userId="fbe95aa6-f670-4838-bac7-c94df5e74cff" providerId="ADAL" clId="{2AD3765C-7593-4D29-BEC0-B92EC874CEB0}" dt="2022-08-08T21:28:20.621" v="6020"/>
          <ac:spMkLst>
            <pc:docMk/>
            <pc:sldMk cId="2215888035" sldId="630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6:01.685" v="4880" actId="20577"/>
          <ac:spMkLst>
            <pc:docMk/>
            <pc:sldMk cId="2215888035" sldId="630"/>
            <ac:spMk id="16" creationId="{89D9097C-008F-CBEE-EB0B-CA096ED2981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15888035" sldId="630"/>
            <ac:spMk id="17" creationId="{434FD3D2-BB55-95EA-49D3-F9E62F7F8105}"/>
          </ac:spMkLst>
        </pc:spChg>
        <pc:grpChg chg="add mod">
          <ac:chgData name="eldert@eldert.net" userId="fbe95aa6-f670-4838-bac7-c94df5e74cff" providerId="ADAL" clId="{2AD3765C-7593-4D29-BEC0-B92EC874CEB0}" dt="2022-07-31T20:45:28.424" v="4811" actId="207"/>
          <ac:grpSpMkLst>
            <pc:docMk/>
            <pc:sldMk cId="2215888035" sldId="630"/>
            <ac:grpSpMk id="12" creationId="{4CFE4A21-E93D-4AEF-D9A4-BE4EBAD7ED8F}"/>
          </ac:grpSpMkLst>
        </pc:grpChg>
        <pc:picChg chg="mod">
          <ac:chgData name="eldert@eldert.net" userId="fbe95aa6-f670-4838-bac7-c94df5e74cff" providerId="ADAL" clId="{2AD3765C-7593-4D29-BEC0-B92EC874CEB0}" dt="2022-07-31T20:45:22.179" v="4810" actId="1076"/>
          <ac:picMkLst>
            <pc:docMk/>
            <pc:sldMk cId="2215888035" sldId="630"/>
            <ac:picMk id="14" creationId="{9657BCF7-8A17-E96D-53C1-4D57DF36A372}"/>
          </ac:picMkLst>
        </pc:pic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8:28.068" v="6022"/>
        <pc:sldMkLst>
          <pc:docMk/>
          <pc:sldMk cId="3929777607" sldId="631"/>
        </pc:sldMkLst>
        <pc:spChg chg="mod ord">
          <ac:chgData name="eldert@eldert.net" userId="fbe95aa6-f670-4838-bac7-c94df5e74cff" providerId="ADAL" clId="{2AD3765C-7593-4D29-BEC0-B92EC874CEB0}" dt="2022-08-08T21:28:28.068" v="6022"/>
          <ac:spMkLst>
            <pc:docMk/>
            <pc:sldMk cId="3929777607" sldId="63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5:47.853" v="4814" actId="1076"/>
          <ac:spMkLst>
            <pc:docMk/>
            <pc:sldMk cId="3929777607" sldId="631"/>
            <ac:spMk id="16" creationId="{89D9097C-008F-CBEE-EB0B-CA096ED2981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29777607" sldId="631"/>
            <ac:spMk id="17" creationId="{E81F93D3-CE00-59DF-B2CE-DCC5C6597DDF}"/>
          </ac:spMkLst>
        </pc:spChg>
        <pc:spChg chg="mod">
          <ac:chgData name="eldert@eldert.net" userId="fbe95aa6-f670-4838-bac7-c94df5e74cff" providerId="ADAL" clId="{2AD3765C-7593-4D29-BEC0-B92EC874CEB0}" dt="2022-07-31T20:56:15.704" v="4883" actId="1076"/>
          <ac:spMkLst>
            <pc:docMk/>
            <pc:sldMk cId="3929777607" sldId="631"/>
            <ac:spMk id="21" creationId="{84E6F767-302E-A846-3A81-3CC79CA7B7E6}"/>
          </ac:spMkLst>
        </pc:spChg>
        <pc:grpChg chg="mod">
          <ac:chgData name="eldert@eldert.net" userId="fbe95aa6-f670-4838-bac7-c94df5e74cff" providerId="ADAL" clId="{2AD3765C-7593-4D29-BEC0-B92EC874CEB0}" dt="2022-07-31T20:45:47.853" v="4814" actId="1076"/>
          <ac:grpSpMkLst>
            <pc:docMk/>
            <pc:sldMk cId="3929777607" sldId="631"/>
            <ac:grpSpMk id="12" creationId="{4CFE4A21-E93D-4AEF-D9A4-BE4EBAD7ED8F}"/>
          </ac:grpSpMkLst>
        </pc:grpChg>
        <pc:grpChg chg="add del mod">
          <ac:chgData name="eldert@eldert.net" userId="fbe95aa6-f670-4838-bac7-c94df5e74cff" providerId="ADAL" clId="{2AD3765C-7593-4D29-BEC0-B92EC874CEB0}" dt="2022-07-31T20:57:18.990" v="4888" actId="478"/>
          <ac:grpSpMkLst>
            <pc:docMk/>
            <pc:sldMk cId="3929777607" sldId="631"/>
            <ac:grpSpMk id="17" creationId="{CF951B69-259E-8CF9-B711-E6488343D21B}"/>
          </ac:grpSpMkLst>
        </pc:grpChg>
        <pc:picChg chg="mod">
          <ac:chgData name="eldert@eldert.net" userId="fbe95aa6-f670-4838-bac7-c94df5e74cff" providerId="ADAL" clId="{2AD3765C-7593-4D29-BEC0-B92EC874CEB0}" dt="2022-07-31T20:45:47.853" v="4814" actId="1076"/>
          <ac:picMkLst>
            <pc:docMk/>
            <pc:sldMk cId="3929777607" sldId="631"/>
            <ac:picMk id="14" creationId="{9657BCF7-8A17-E96D-53C1-4D57DF36A372}"/>
          </ac:picMkLst>
        </pc:picChg>
        <pc:picChg chg="mod">
          <ac:chgData name="eldert@eldert.net" userId="fbe95aa6-f670-4838-bac7-c94df5e74cff" providerId="ADAL" clId="{2AD3765C-7593-4D29-BEC0-B92EC874CEB0}" dt="2022-07-31T20:56:15.704" v="4883" actId="1076"/>
          <ac:picMkLst>
            <pc:docMk/>
            <pc:sldMk cId="3929777607" sldId="631"/>
            <ac:picMk id="19" creationId="{1640C516-CFCE-2A98-85F3-EF6C873CEED7}"/>
          </ac:picMkLst>
        </pc:pic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8:33.896" v="6023"/>
        <pc:sldMkLst>
          <pc:docMk/>
          <pc:sldMk cId="3521321870" sldId="632"/>
        </pc:sldMkLst>
        <pc:spChg chg="mod ord">
          <ac:chgData name="eldert@eldert.net" userId="fbe95aa6-f670-4838-bac7-c94df5e74cff" providerId="ADAL" clId="{2AD3765C-7593-4D29-BEC0-B92EC874CEB0}" dt="2022-08-08T21:28:33.896" v="6023"/>
          <ac:spMkLst>
            <pc:docMk/>
            <pc:sldMk cId="3521321870" sldId="63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21321870" sldId="632"/>
            <ac:spMk id="3" creationId="{386412F6-556E-567E-254A-A21C7587E5CB}"/>
          </ac:spMkLst>
        </pc:spChg>
        <pc:grpChg chg="del">
          <ac:chgData name="eldert@eldert.net" userId="fbe95aa6-f670-4838-bac7-c94df5e74cff" providerId="ADAL" clId="{2AD3765C-7593-4D29-BEC0-B92EC874CEB0}" dt="2022-07-31T20:46:03.119" v="4816" actId="478"/>
          <ac:grpSpMkLst>
            <pc:docMk/>
            <pc:sldMk cId="3521321870" sldId="632"/>
            <ac:grpSpMk id="3" creationId="{84D19101-3A5D-C6FA-D0C0-B59880853AD5}"/>
          </ac:grpSpMkLst>
        </pc:grp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8:37.174" v="6024"/>
        <pc:sldMkLst>
          <pc:docMk/>
          <pc:sldMk cId="3708339135" sldId="633"/>
        </pc:sldMkLst>
        <pc:spChg chg="mod ord">
          <ac:chgData name="eldert@eldert.net" userId="fbe95aa6-f670-4838-bac7-c94df5e74cff" providerId="ADAL" clId="{2AD3765C-7593-4D29-BEC0-B92EC874CEB0}" dt="2022-08-08T21:28:37.174" v="6024"/>
          <ac:spMkLst>
            <pc:docMk/>
            <pc:sldMk cId="3708339135" sldId="63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08339135" sldId="633"/>
            <ac:spMk id="3" creationId="{2E3D3475-01CC-0DC5-2195-B9823E5AD8BE}"/>
          </ac:spMkLst>
        </pc:spChg>
        <pc:spChg chg="mod">
          <ac:chgData name="eldert@eldert.net" userId="fbe95aa6-f670-4838-bac7-c94df5e74cff" providerId="ADAL" clId="{2AD3765C-7593-4D29-BEC0-B92EC874CEB0}" dt="2022-07-31T20:46:12.549" v="4818" actId="1076"/>
          <ac:spMkLst>
            <pc:docMk/>
            <pc:sldMk cId="3708339135" sldId="633"/>
            <ac:spMk id="10" creationId="{93ED82F1-F522-633C-82E7-F82BBA806C85}"/>
          </ac:spMkLst>
        </pc:spChg>
        <pc:grpChg chg="mod">
          <ac:chgData name="eldert@eldert.net" userId="fbe95aa6-f670-4838-bac7-c94df5e74cff" providerId="ADAL" clId="{2AD3765C-7593-4D29-BEC0-B92EC874CEB0}" dt="2022-07-31T20:46:12.549" v="4818" actId="1076"/>
          <ac:grpSpMkLst>
            <pc:docMk/>
            <pc:sldMk cId="3708339135" sldId="633"/>
            <ac:grpSpMk id="7" creationId="{879EC8CE-0030-DC4C-3FBE-C5ECF043D03E}"/>
          </ac:grpSpMkLst>
        </pc:grpChg>
        <pc:picChg chg="mod">
          <ac:chgData name="eldert@eldert.net" userId="fbe95aa6-f670-4838-bac7-c94df5e74cff" providerId="ADAL" clId="{2AD3765C-7593-4D29-BEC0-B92EC874CEB0}" dt="2022-07-31T20:46:12.549" v="4818" actId="1076"/>
          <ac:picMkLst>
            <pc:docMk/>
            <pc:sldMk cId="3708339135" sldId="633"/>
            <ac:picMk id="8" creationId="{268B66BF-F581-16D8-D618-30001E1C747C}"/>
          </ac:picMkLst>
        </pc:pic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8:40.679" v="6025"/>
        <pc:sldMkLst>
          <pc:docMk/>
          <pc:sldMk cId="1881633807" sldId="634"/>
        </pc:sldMkLst>
        <pc:spChg chg="mod ord">
          <ac:chgData name="eldert@eldert.net" userId="fbe95aa6-f670-4838-bac7-c94df5e74cff" providerId="ADAL" clId="{2AD3765C-7593-4D29-BEC0-B92EC874CEB0}" dt="2022-08-08T21:28:40.679" v="6025"/>
          <ac:spMkLst>
            <pc:docMk/>
            <pc:sldMk cId="1881633807" sldId="63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81633807" sldId="634"/>
            <ac:spMk id="3" creationId="{1DB26BEE-082A-75EE-0403-14BCBF4B9B88}"/>
          </ac:spMkLst>
        </pc:spChg>
        <pc:grpChg chg="del">
          <ac:chgData name="eldert@eldert.net" userId="fbe95aa6-f670-4838-bac7-c94df5e74cff" providerId="ADAL" clId="{2AD3765C-7593-4D29-BEC0-B92EC874CEB0}" dt="2022-07-31T20:46:35.272" v="4824" actId="478"/>
          <ac:grpSpMkLst>
            <pc:docMk/>
            <pc:sldMk cId="1881633807" sldId="634"/>
            <ac:grpSpMk id="7" creationId="{879EC8CE-0030-DC4C-3FBE-C5ECF043D03E}"/>
          </ac:grpSpMkLst>
        </pc:grpChg>
        <pc:grpChg chg="add del">
          <ac:chgData name="eldert@eldert.net" userId="fbe95aa6-f670-4838-bac7-c94df5e74cff" providerId="ADAL" clId="{2AD3765C-7593-4D29-BEC0-B92EC874CEB0}" dt="2022-07-31T20:46:31.760" v="4823" actId="478"/>
          <ac:grpSpMkLst>
            <pc:docMk/>
            <pc:sldMk cId="1881633807" sldId="634"/>
            <ac:grpSpMk id="43" creationId="{434761F5-93D3-2C67-4538-92771BBFC93C}"/>
          </ac:grpSpMkLst>
        </pc:grp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8:44.528" v="6026"/>
        <pc:sldMkLst>
          <pc:docMk/>
          <pc:sldMk cId="1601648057" sldId="635"/>
        </pc:sldMkLst>
        <pc:spChg chg="mod ord">
          <ac:chgData name="eldert@eldert.net" userId="fbe95aa6-f670-4838-bac7-c94df5e74cff" providerId="ADAL" clId="{2AD3765C-7593-4D29-BEC0-B92EC874CEB0}" dt="2022-08-08T21:28:44.528" v="6026"/>
          <ac:spMkLst>
            <pc:docMk/>
            <pc:sldMk cId="1601648057" sldId="63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01648057" sldId="635"/>
            <ac:spMk id="3" creationId="{FD645D2C-2719-7363-EC14-A288770094D0}"/>
          </ac:spMkLst>
        </pc:spChg>
        <pc:spChg chg="mod">
          <ac:chgData name="eldert@eldert.net" userId="fbe95aa6-f670-4838-bac7-c94df5e74cff" providerId="ADAL" clId="{2AD3765C-7593-4D29-BEC0-B92EC874CEB0}" dt="2022-07-31T20:47:00.656" v="4829" actId="20577"/>
          <ac:spMkLst>
            <pc:docMk/>
            <pc:sldMk cId="1601648057" sldId="635"/>
            <ac:spMk id="5" creationId="{65046968-19AB-0AC6-EA80-82A6A6FA1DED}"/>
          </ac:spMkLst>
        </pc:spChg>
        <pc:spChg chg="mod">
          <ac:chgData name="eldert@eldert.net" userId="fbe95aa6-f670-4838-bac7-c94df5e74cff" providerId="ADAL" clId="{2AD3765C-7593-4D29-BEC0-B92EC874CEB0}" dt="2022-07-31T20:57:47.436" v="4890" actId="20577"/>
          <ac:spMkLst>
            <pc:docMk/>
            <pc:sldMk cId="1601648057" sldId="635"/>
            <ac:spMk id="10" creationId="{F219AF67-EB9B-568B-3586-208FE5939DB5}"/>
          </ac:spMkLst>
        </pc:spChg>
        <pc:spChg chg="mod">
          <ac:chgData name="eldert@eldert.net" userId="fbe95aa6-f670-4838-bac7-c94df5e74cff" providerId="ADAL" clId="{2AD3765C-7593-4D29-BEC0-B92EC874CEB0}" dt="2022-07-31T20:48:07.425" v="4846" actId="1076"/>
          <ac:spMkLst>
            <pc:docMk/>
            <pc:sldMk cId="1601648057" sldId="635"/>
            <ac:spMk id="13" creationId="{0D3A0373-0AFC-AD34-CDD8-6ABC7769A7E7}"/>
          </ac:spMkLst>
        </pc:spChg>
        <pc:grpChg chg="add del mod">
          <ac:chgData name="eldert@eldert.net" userId="fbe95aa6-f670-4838-bac7-c94df5e74cff" providerId="ADAL" clId="{2AD3765C-7593-4D29-BEC0-B92EC874CEB0}" dt="2022-07-31T20:47:58.913" v="4843" actId="478"/>
          <ac:grpSpMkLst>
            <pc:docMk/>
            <pc:sldMk cId="1601648057" sldId="635"/>
            <ac:grpSpMk id="3" creationId="{562B5BE9-5E3B-6E8E-E286-7989AD588884}"/>
          </ac:grpSpMkLst>
        </pc:grpChg>
        <pc:grpChg chg="add mod">
          <ac:chgData name="eldert@eldert.net" userId="fbe95aa6-f670-4838-bac7-c94df5e74cff" providerId="ADAL" clId="{2AD3765C-7593-4D29-BEC0-B92EC874CEB0}" dt="2022-07-31T20:48:16.589" v="4847" actId="1076"/>
          <ac:grpSpMkLst>
            <pc:docMk/>
            <pc:sldMk cId="1601648057" sldId="635"/>
            <ac:grpSpMk id="7" creationId="{5B4DB83C-7AF3-83FC-2888-36A3EA1AEAB6}"/>
          </ac:grpSpMkLst>
        </pc:grpChg>
        <pc:picChg chg="mod">
          <ac:chgData name="eldert@eldert.net" userId="fbe95aa6-f670-4838-bac7-c94df5e74cff" providerId="ADAL" clId="{2AD3765C-7593-4D29-BEC0-B92EC874CEB0}" dt="2022-07-31T20:46:57.498" v="4827" actId="1076"/>
          <ac:picMkLst>
            <pc:docMk/>
            <pc:sldMk cId="1601648057" sldId="635"/>
            <ac:picMk id="4" creationId="{37DDCECD-116E-7395-F8FB-94A175B1257E}"/>
          </ac:picMkLst>
        </pc:picChg>
        <pc:picChg chg="mod">
          <ac:chgData name="eldert@eldert.net" userId="fbe95aa6-f670-4838-bac7-c94df5e74cff" providerId="ADAL" clId="{2AD3765C-7593-4D29-BEC0-B92EC874CEB0}" dt="2022-07-31T20:48:16.589" v="4847" actId="1076"/>
          <ac:picMkLst>
            <pc:docMk/>
            <pc:sldMk cId="1601648057" sldId="635"/>
            <ac:picMk id="8" creationId="{BEA82CD0-EC00-6D4C-20ED-6B5B0B25EB3C}"/>
          </ac:picMkLst>
        </pc:picChg>
        <pc:cxnChg chg="mod">
          <ac:chgData name="eldert@eldert.net" userId="fbe95aa6-f670-4838-bac7-c94df5e74cff" providerId="ADAL" clId="{2AD3765C-7593-4D29-BEC0-B92EC874CEB0}" dt="2022-07-31T20:48:07.425" v="4846" actId="1076"/>
          <ac:cxnSpMkLst>
            <pc:docMk/>
            <pc:sldMk cId="1601648057" sldId="635"/>
            <ac:cxnSpMk id="15" creationId="{F42FD1D1-4798-1064-EBD3-3CAB5BD8AAD7}"/>
          </ac:cxnSpMkLst>
        </pc:cxnChg>
      </pc:sldChg>
      <pc:sldChg chg="add del">
        <pc:chgData name="eldert@eldert.net" userId="fbe95aa6-f670-4838-bac7-c94df5e74cff" providerId="ADAL" clId="{2AD3765C-7593-4D29-BEC0-B92EC874CEB0}" dt="2022-07-31T20:46:28.137" v="4822" actId="2890"/>
        <pc:sldMkLst>
          <pc:docMk/>
          <pc:sldMk cId="2857948403" sldId="635"/>
        </pc:sldMkLst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9:00.610" v="6028"/>
        <pc:sldMkLst>
          <pc:docMk/>
          <pc:sldMk cId="1920270168" sldId="636"/>
        </pc:sldMkLst>
        <pc:spChg chg="mod ord">
          <ac:chgData name="eldert@eldert.net" userId="fbe95aa6-f670-4838-bac7-c94df5e74cff" providerId="ADAL" clId="{2AD3765C-7593-4D29-BEC0-B92EC874CEB0}" dt="2022-08-08T21:29:00.610" v="6028"/>
          <ac:spMkLst>
            <pc:docMk/>
            <pc:sldMk cId="1920270168" sldId="636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7:10.567" v="4831" actId="1076"/>
          <ac:spMkLst>
            <pc:docMk/>
            <pc:sldMk cId="1920270168" sldId="636"/>
            <ac:spMk id="5" creationId="{65046968-19AB-0AC6-EA80-82A6A6FA1DED}"/>
          </ac:spMkLst>
        </pc:spChg>
        <pc:spChg chg="mod">
          <ac:chgData name="eldert@eldert.net" userId="fbe95aa6-f670-4838-bac7-c94df5e74cff" providerId="ADAL" clId="{2AD3765C-7593-4D29-BEC0-B92EC874CEB0}" dt="2022-07-31T20:58:11.224" v="4896" actId="20577"/>
          <ac:spMkLst>
            <pc:docMk/>
            <pc:sldMk cId="1920270168" sldId="636"/>
            <ac:spMk id="10" creationId="{19CB6DC5-2A69-C4BA-ED70-9BF9589A13A1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20270168" sldId="636"/>
            <ac:spMk id="17" creationId="{A2DEA078-C386-9383-36AB-08004375A07A}"/>
          </ac:spMkLst>
        </pc:spChg>
        <pc:grpChg chg="mod">
          <ac:chgData name="eldert@eldert.net" userId="fbe95aa6-f670-4838-bac7-c94df5e74cff" providerId="ADAL" clId="{2AD3765C-7593-4D29-BEC0-B92EC874CEB0}" dt="2022-07-31T20:47:10.567" v="4831" actId="1076"/>
          <ac:grpSpMkLst>
            <pc:docMk/>
            <pc:sldMk cId="1920270168" sldId="636"/>
            <ac:grpSpMk id="3" creationId="{562B5BE9-5E3B-6E8E-E286-7989AD588884}"/>
          </ac:grpSpMkLst>
        </pc:grpChg>
        <pc:grpChg chg="add mod">
          <ac:chgData name="eldert@eldert.net" userId="fbe95aa6-f670-4838-bac7-c94df5e74cff" providerId="ADAL" clId="{2AD3765C-7593-4D29-BEC0-B92EC874CEB0}" dt="2022-07-31T20:48:24.508" v="4849"/>
          <ac:grpSpMkLst>
            <pc:docMk/>
            <pc:sldMk cId="1920270168" sldId="636"/>
            <ac:grpSpMk id="7" creationId="{5FFDC962-9CD1-F2A1-1D3A-C32C32408CB7}"/>
          </ac:grpSpMkLst>
        </pc:grpChg>
        <pc:picChg chg="mod">
          <ac:chgData name="eldert@eldert.net" userId="fbe95aa6-f670-4838-bac7-c94df5e74cff" providerId="ADAL" clId="{2AD3765C-7593-4D29-BEC0-B92EC874CEB0}" dt="2022-07-31T20:47:10.567" v="4831" actId="1076"/>
          <ac:picMkLst>
            <pc:docMk/>
            <pc:sldMk cId="1920270168" sldId="636"/>
            <ac:picMk id="4" creationId="{37DDCECD-116E-7395-F8FB-94A175B1257E}"/>
          </ac:picMkLst>
        </pc:picChg>
        <pc:picChg chg="mod">
          <ac:chgData name="eldert@eldert.net" userId="fbe95aa6-f670-4838-bac7-c94df5e74cff" providerId="ADAL" clId="{2AD3765C-7593-4D29-BEC0-B92EC874CEB0}" dt="2022-07-31T20:48:24.508" v="4849"/>
          <ac:picMkLst>
            <pc:docMk/>
            <pc:sldMk cId="1920270168" sldId="636"/>
            <ac:picMk id="8" creationId="{B562638C-51C4-8E65-AEE2-1D8EDD15BF65}"/>
          </ac:picMkLst>
        </pc:picChg>
      </pc:sldChg>
      <pc:sldChg chg="addSp delSp modSp add del mod modClrScheme chgLayout">
        <pc:chgData name="eldert@eldert.net" userId="fbe95aa6-f670-4838-bac7-c94df5e74cff" providerId="ADAL" clId="{2AD3765C-7593-4D29-BEC0-B92EC874CEB0}" dt="2022-08-08T21:28:49.066" v="6027"/>
        <pc:sldMkLst>
          <pc:docMk/>
          <pc:sldMk cId="1441157025" sldId="637"/>
        </pc:sldMkLst>
        <pc:spChg chg="mod ord">
          <ac:chgData name="eldert@eldert.net" userId="fbe95aa6-f670-4838-bac7-c94df5e74cff" providerId="ADAL" clId="{2AD3765C-7593-4D29-BEC0-B92EC874CEB0}" dt="2022-08-08T21:28:49.066" v="6027"/>
          <ac:spMkLst>
            <pc:docMk/>
            <pc:sldMk cId="1441157025" sldId="637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7:59.806" v="4894" actId="20577"/>
          <ac:spMkLst>
            <pc:docMk/>
            <pc:sldMk cId="1441157025" sldId="637"/>
            <ac:spMk id="10" creationId="{34E1DB7F-4E4F-508B-4BEF-42756EF94B03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41157025" sldId="637"/>
            <ac:spMk id="17" creationId="{AA960C26-4CF8-1A60-14D1-6996520ACDBA}"/>
          </ac:spMkLst>
        </pc:spChg>
        <pc:grpChg chg="add mod">
          <ac:chgData name="eldert@eldert.net" userId="fbe95aa6-f670-4838-bac7-c94df5e74cff" providerId="ADAL" clId="{2AD3765C-7593-4D29-BEC0-B92EC874CEB0}" dt="2022-07-31T20:48:20.383" v="4848"/>
          <ac:grpSpMkLst>
            <pc:docMk/>
            <pc:sldMk cId="1441157025" sldId="637"/>
            <ac:grpSpMk id="7" creationId="{20756063-4E34-7893-79D2-4F83601A4C73}"/>
          </ac:grpSpMkLst>
        </pc:grpChg>
        <pc:picChg chg="mod">
          <ac:chgData name="eldert@eldert.net" userId="fbe95aa6-f670-4838-bac7-c94df5e74cff" providerId="ADAL" clId="{2AD3765C-7593-4D29-BEC0-B92EC874CEB0}" dt="2022-07-31T20:48:20.383" v="4848"/>
          <ac:picMkLst>
            <pc:docMk/>
            <pc:sldMk cId="1441157025" sldId="637"/>
            <ac:picMk id="8" creationId="{9106E7D8-AF9F-E5C9-77B9-E218D000F733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47:43.444" v="4841" actId="2890"/>
        <pc:sldMkLst>
          <pc:docMk/>
          <pc:sldMk cId="2124433910" sldId="637"/>
        </pc:sldMkLst>
        <pc:spChg chg="mod">
          <ac:chgData name="eldert@eldert.net" userId="fbe95aa6-f670-4838-bac7-c94df5e74cff" providerId="ADAL" clId="{2AD3765C-7593-4D29-BEC0-B92EC874CEB0}" dt="2022-07-31T20:47:39.950" v="4840" actId="1076"/>
          <ac:spMkLst>
            <pc:docMk/>
            <pc:sldMk cId="2124433910" sldId="637"/>
            <ac:spMk id="5" creationId="{65046968-19AB-0AC6-EA80-82A6A6FA1DED}"/>
          </ac:spMkLst>
        </pc:spChg>
        <pc:grpChg chg="mod">
          <ac:chgData name="eldert@eldert.net" userId="fbe95aa6-f670-4838-bac7-c94df5e74cff" providerId="ADAL" clId="{2AD3765C-7593-4D29-BEC0-B92EC874CEB0}" dt="2022-07-31T20:47:39.950" v="4840" actId="1076"/>
          <ac:grpSpMkLst>
            <pc:docMk/>
            <pc:sldMk cId="2124433910" sldId="637"/>
            <ac:grpSpMk id="3" creationId="{562B5BE9-5E3B-6E8E-E286-7989AD588884}"/>
          </ac:grpSpMkLst>
        </pc:grpChg>
        <pc:picChg chg="mod">
          <ac:chgData name="eldert@eldert.net" userId="fbe95aa6-f670-4838-bac7-c94df5e74cff" providerId="ADAL" clId="{2AD3765C-7593-4D29-BEC0-B92EC874CEB0}" dt="2022-07-31T20:47:39.950" v="4840" actId="1076"/>
          <ac:picMkLst>
            <pc:docMk/>
            <pc:sldMk cId="2124433910" sldId="637"/>
            <ac:picMk id="4" creationId="{37DDCECD-116E-7395-F8FB-94A175B1257E}"/>
          </ac:picMkLst>
        </pc:picChg>
      </pc:sldChg>
      <pc:sldChg chg="addSp delSp modSp add del">
        <pc:chgData name="eldert@eldert.net" userId="fbe95aa6-f670-4838-bac7-c94df5e74cff" providerId="ADAL" clId="{2AD3765C-7593-4D29-BEC0-B92EC874CEB0}" dt="2022-07-31T20:47:38.749" v="4839" actId="2890"/>
        <pc:sldMkLst>
          <pc:docMk/>
          <pc:sldMk cId="650214688" sldId="638"/>
        </pc:sldMkLst>
        <pc:spChg chg="mod">
          <ac:chgData name="eldert@eldert.net" userId="fbe95aa6-f670-4838-bac7-c94df5e74cff" providerId="ADAL" clId="{2AD3765C-7593-4D29-BEC0-B92EC874CEB0}" dt="2022-07-31T20:47:36.659" v="4837" actId="1076"/>
          <ac:spMkLst>
            <pc:docMk/>
            <pc:sldMk cId="650214688" sldId="638"/>
            <ac:spMk id="10" creationId="{DD067EC6-D2D2-769D-7825-2D961C7B41B9}"/>
          </ac:spMkLst>
        </pc:spChg>
        <pc:grpChg chg="add del mod">
          <ac:chgData name="eldert@eldert.net" userId="fbe95aa6-f670-4838-bac7-c94df5e74cff" providerId="ADAL" clId="{2AD3765C-7593-4D29-BEC0-B92EC874CEB0}" dt="2022-07-31T20:47:37.486" v="4838"/>
          <ac:grpSpMkLst>
            <pc:docMk/>
            <pc:sldMk cId="650214688" sldId="638"/>
            <ac:grpSpMk id="7" creationId="{F2A99E72-F595-3C1F-0057-ADD169A0A43A}"/>
          </ac:grpSpMkLst>
        </pc:grpChg>
        <pc:picChg chg="mod">
          <ac:chgData name="eldert@eldert.net" userId="fbe95aa6-f670-4838-bac7-c94df5e74cff" providerId="ADAL" clId="{2AD3765C-7593-4D29-BEC0-B92EC874CEB0}" dt="2022-07-31T20:47:36.659" v="4837" actId="1076"/>
          <ac:picMkLst>
            <pc:docMk/>
            <pc:sldMk cId="650214688" sldId="638"/>
            <ac:picMk id="8" creationId="{134C5D56-31F0-A55F-18CA-3D6880BCBAAF}"/>
          </ac:picMkLst>
        </pc:pic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9:04.146" v="6029"/>
        <pc:sldMkLst>
          <pc:docMk/>
          <pc:sldMk cId="2535461366" sldId="638"/>
        </pc:sldMkLst>
        <pc:spChg chg="mod ord">
          <ac:chgData name="eldert@eldert.net" userId="fbe95aa6-f670-4838-bac7-c94df5e74cff" providerId="ADAL" clId="{2AD3765C-7593-4D29-BEC0-B92EC874CEB0}" dt="2022-08-08T21:29:04.146" v="6029"/>
          <ac:spMkLst>
            <pc:docMk/>
            <pc:sldMk cId="2535461366" sldId="638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8:32.780" v="4851" actId="1076"/>
          <ac:spMkLst>
            <pc:docMk/>
            <pc:sldMk cId="2535461366" sldId="638"/>
            <ac:spMk id="5" creationId="{65046968-19AB-0AC6-EA80-82A6A6FA1DED}"/>
          </ac:spMkLst>
        </pc:spChg>
        <pc:spChg chg="mod">
          <ac:chgData name="eldert@eldert.net" userId="fbe95aa6-f670-4838-bac7-c94df5e74cff" providerId="ADAL" clId="{2AD3765C-7593-4D29-BEC0-B92EC874CEB0}" dt="2022-07-31T20:58:18.708" v="4898" actId="20577"/>
          <ac:spMkLst>
            <pc:docMk/>
            <pc:sldMk cId="2535461366" sldId="638"/>
            <ac:spMk id="10" creationId="{19CB6DC5-2A69-C4BA-ED70-9BF9589A13A1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35461366" sldId="638"/>
            <ac:spMk id="17" creationId="{61EF29D9-BD26-77C8-D6D0-14B682CB2EF4}"/>
          </ac:spMkLst>
        </pc:spChg>
        <pc:grpChg chg="mod">
          <ac:chgData name="eldert@eldert.net" userId="fbe95aa6-f670-4838-bac7-c94df5e74cff" providerId="ADAL" clId="{2AD3765C-7593-4D29-BEC0-B92EC874CEB0}" dt="2022-07-31T20:48:32.780" v="4851" actId="1076"/>
          <ac:grpSpMkLst>
            <pc:docMk/>
            <pc:sldMk cId="2535461366" sldId="638"/>
            <ac:grpSpMk id="3" creationId="{562B5BE9-5E3B-6E8E-E286-7989AD588884}"/>
          </ac:grpSpMkLst>
        </pc:grpChg>
        <pc:grpChg chg="mod">
          <ac:chgData name="eldert@eldert.net" userId="fbe95aa6-f670-4838-bac7-c94df5e74cff" providerId="ADAL" clId="{2AD3765C-7593-4D29-BEC0-B92EC874CEB0}" dt="2022-07-31T20:48:36.659" v="4852" actId="1076"/>
          <ac:grpSpMkLst>
            <pc:docMk/>
            <pc:sldMk cId="2535461366" sldId="638"/>
            <ac:grpSpMk id="7" creationId="{5FFDC962-9CD1-F2A1-1D3A-C32C32408CB7}"/>
          </ac:grpSpMkLst>
        </pc:grpChg>
        <pc:picChg chg="mod">
          <ac:chgData name="eldert@eldert.net" userId="fbe95aa6-f670-4838-bac7-c94df5e74cff" providerId="ADAL" clId="{2AD3765C-7593-4D29-BEC0-B92EC874CEB0}" dt="2022-07-31T20:48:32.780" v="4851" actId="1076"/>
          <ac:picMkLst>
            <pc:docMk/>
            <pc:sldMk cId="2535461366" sldId="638"/>
            <ac:picMk id="4" creationId="{37DDCECD-116E-7395-F8FB-94A175B1257E}"/>
          </ac:picMkLst>
        </pc:picChg>
        <pc:picChg chg="mod">
          <ac:chgData name="eldert@eldert.net" userId="fbe95aa6-f670-4838-bac7-c94df5e74cff" providerId="ADAL" clId="{2AD3765C-7593-4D29-BEC0-B92EC874CEB0}" dt="2022-07-31T20:48:36.659" v="4852" actId="1076"/>
          <ac:picMkLst>
            <pc:docMk/>
            <pc:sldMk cId="2535461366" sldId="638"/>
            <ac:picMk id="8" creationId="{B562638C-51C4-8E65-AEE2-1D8EDD15BF65}"/>
          </ac:picMkLst>
        </pc:pic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9:07.935" v="6030"/>
        <pc:sldMkLst>
          <pc:docMk/>
          <pc:sldMk cId="3164871489" sldId="639"/>
        </pc:sldMkLst>
        <pc:spChg chg="mod ord">
          <ac:chgData name="eldert@eldert.net" userId="fbe95aa6-f670-4838-bac7-c94df5e74cff" providerId="ADAL" clId="{2AD3765C-7593-4D29-BEC0-B92EC874CEB0}" dt="2022-08-08T21:29:07.935" v="6030"/>
          <ac:spMkLst>
            <pc:docMk/>
            <pc:sldMk cId="3164871489" sldId="639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8:26.059" v="4900" actId="20577"/>
          <ac:spMkLst>
            <pc:docMk/>
            <pc:sldMk cId="3164871489" sldId="639"/>
            <ac:spMk id="10" creationId="{19CB6DC5-2A69-C4BA-ED70-9BF9589A13A1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64871489" sldId="639"/>
            <ac:spMk id="17" creationId="{D62D4F7A-9848-3B00-D291-859191CB2E52}"/>
          </ac:spMkLst>
        </pc:spChg>
        <pc:grpChg chg="mod">
          <ac:chgData name="eldert@eldert.net" userId="fbe95aa6-f670-4838-bac7-c94df5e74cff" providerId="ADAL" clId="{2AD3765C-7593-4D29-BEC0-B92EC874CEB0}" dt="2022-07-31T20:48:45.222" v="4854" actId="1076"/>
          <ac:grpSpMkLst>
            <pc:docMk/>
            <pc:sldMk cId="3164871489" sldId="639"/>
            <ac:grpSpMk id="7" creationId="{5FFDC962-9CD1-F2A1-1D3A-C32C32408CB7}"/>
          </ac:grpSpMkLst>
        </pc:grpChg>
        <pc:picChg chg="mod">
          <ac:chgData name="eldert@eldert.net" userId="fbe95aa6-f670-4838-bac7-c94df5e74cff" providerId="ADAL" clId="{2AD3765C-7593-4D29-BEC0-B92EC874CEB0}" dt="2022-07-31T20:48:45.222" v="4854" actId="1076"/>
          <ac:picMkLst>
            <pc:docMk/>
            <pc:sldMk cId="3164871489" sldId="639"/>
            <ac:picMk id="8" creationId="{B562638C-51C4-8E65-AEE2-1D8EDD15BF65}"/>
          </ac:picMkLst>
        </pc:pic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9:11.791" v="6031"/>
        <pc:sldMkLst>
          <pc:docMk/>
          <pc:sldMk cId="4186898233" sldId="640"/>
        </pc:sldMkLst>
        <pc:spChg chg="mod ord">
          <ac:chgData name="eldert@eldert.net" userId="fbe95aa6-f670-4838-bac7-c94df5e74cff" providerId="ADAL" clId="{2AD3765C-7593-4D29-BEC0-B92EC874CEB0}" dt="2022-08-08T21:29:11.791" v="6031"/>
          <ac:spMkLst>
            <pc:docMk/>
            <pc:sldMk cId="4186898233" sldId="640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8:58.256" v="4856" actId="1076"/>
          <ac:spMkLst>
            <pc:docMk/>
            <pc:sldMk cId="4186898233" sldId="640"/>
            <ac:spMk id="5" creationId="{65046968-19AB-0AC6-EA80-82A6A6FA1DED}"/>
          </ac:spMkLst>
        </pc:spChg>
        <pc:spChg chg="mod">
          <ac:chgData name="eldert@eldert.net" userId="fbe95aa6-f670-4838-bac7-c94df5e74cff" providerId="ADAL" clId="{2AD3765C-7593-4D29-BEC0-B92EC874CEB0}" dt="2022-07-31T20:58:45.144" v="4902" actId="20577"/>
          <ac:spMkLst>
            <pc:docMk/>
            <pc:sldMk cId="4186898233" sldId="640"/>
            <ac:spMk id="10" creationId="{19CB6DC5-2A69-C4BA-ED70-9BF9589A13A1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86898233" sldId="640"/>
            <ac:spMk id="17" creationId="{AC17ECD8-0839-6969-F913-439B876C159D}"/>
          </ac:spMkLst>
        </pc:spChg>
        <pc:grpChg chg="mod">
          <ac:chgData name="eldert@eldert.net" userId="fbe95aa6-f670-4838-bac7-c94df5e74cff" providerId="ADAL" clId="{2AD3765C-7593-4D29-BEC0-B92EC874CEB0}" dt="2022-07-31T20:48:58.256" v="4856" actId="1076"/>
          <ac:grpSpMkLst>
            <pc:docMk/>
            <pc:sldMk cId="4186898233" sldId="640"/>
            <ac:grpSpMk id="3" creationId="{562B5BE9-5E3B-6E8E-E286-7989AD588884}"/>
          </ac:grpSpMkLst>
        </pc:grpChg>
        <pc:grpChg chg="add del">
          <ac:chgData name="eldert@eldert.net" userId="fbe95aa6-f670-4838-bac7-c94df5e74cff" providerId="ADAL" clId="{2AD3765C-7593-4D29-BEC0-B92EC874CEB0}" dt="2022-07-31T20:49:04.856" v="4859" actId="478"/>
          <ac:grpSpMkLst>
            <pc:docMk/>
            <pc:sldMk cId="4186898233" sldId="640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48:58.256" v="4856" actId="1076"/>
          <ac:picMkLst>
            <pc:docMk/>
            <pc:sldMk cId="4186898233" sldId="640"/>
            <ac:picMk id="4" creationId="{37DDCECD-116E-7395-F8FB-94A175B1257E}"/>
          </ac:picMkLst>
        </pc:picChg>
      </pc:sldChg>
      <pc:sldChg chg="addSp delSp modSp add del mod modClrScheme chgLayout">
        <pc:chgData name="eldert@eldert.net" userId="fbe95aa6-f670-4838-bac7-c94df5e74cff" providerId="ADAL" clId="{2AD3765C-7593-4D29-BEC0-B92EC874CEB0}" dt="2022-08-08T21:29:17.973" v="6032"/>
        <pc:sldMkLst>
          <pc:docMk/>
          <pc:sldMk cId="4290534267" sldId="641"/>
        </pc:sldMkLst>
        <pc:spChg chg="mod ord">
          <ac:chgData name="eldert@eldert.net" userId="fbe95aa6-f670-4838-bac7-c94df5e74cff" providerId="ADAL" clId="{2AD3765C-7593-4D29-BEC0-B92EC874CEB0}" dt="2022-08-08T21:29:17.973" v="6032"/>
          <ac:spMkLst>
            <pc:docMk/>
            <pc:sldMk cId="4290534267" sldId="64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9:03.209" v="4904" actId="20577"/>
          <ac:spMkLst>
            <pc:docMk/>
            <pc:sldMk cId="4290534267" sldId="641"/>
            <ac:spMk id="10" creationId="{19CB6DC5-2A69-C4BA-ED70-9BF9589A13A1}"/>
          </ac:spMkLst>
        </pc:spChg>
        <pc:spChg chg="mod">
          <ac:chgData name="eldert@eldert.net" userId="fbe95aa6-f670-4838-bac7-c94df5e74cff" providerId="ADAL" clId="{2AD3765C-7593-4D29-BEC0-B92EC874CEB0}" dt="2022-07-31T20:49:17.008" v="4862" actId="1076"/>
          <ac:spMkLst>
            <pc:docMk/>
            <pc:sldMk cId="4290534267" sldId="641"/>
            <ac:spMk id="16" creationId="{89D9097C-008F-CBEE-EB0B-CA096ED2981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90534267" sldId="641"/>
            <ac:spMk id="17" creationId="{B25AB32E-DBF1-FBF2-E4BB-8E9331AF9570}"/>
          </ac:spMkLst>
        </pc:spChg>
        <pc:grpChg chg="mod">
          <ac:chgData name="eldert@eldert.net" userId="fbe95aa6-f670-4838-bac7-c94df5e74cff" providerId="ADAL" clId="{2AD3765C-7593-4D29-BEC0-B92EC874CEB0}" dt="2022-07-31T20:49:12.816" v="4861" actId="1076"/>
          <ac:grpSpMkLst>
            <pc:docMk/>
            <pc:sldMk cId="4290534267" sldId="641"/>
            <ac:grpSpMk id="7" creationId="{5FFDC962-9CD1-F2A1-1D3A-C32C32408CB7}"/>
          </ac:grpSpMkLst>
        </pc:grpChg>
        <pc:grpChg chg="mod">
          <ac:chgData name="eldert@eldert.net" userId="fbe95aa6-f670-4838-bac7-c94df5e74cff" providerId="ADAL" clId="{2AD3765C-7593-4D29-BEC0-B92EC874CEB0}" dt="2022-07-31T20:49:17.008" v="4862" actId="1076"/>
          <ac:grpSpMkLst>
            <pc:docMk/>
            <pc:sldMk cId="4290534267" sldId="641"/>
            <ac:grpSpMk id="12" creationId="{4CFE4A21-E93D-4AEF-D9A4-BE4EBAD7ED8F}"/>
          </ac:grpSpMkLst>
        </pc:grpChg>
        <pc:picChg chg="mod">
          <ac:chgData name="eldert@eldert.net" userId="fbe95aa6-f670-4838-bac7-c94df5e74cff" providerId="ADAL" clId="{2AD3765C-7593-4D29-BEC0-B92EC874CEB0}" dt="2022-07-31T20:49:12.816" v="4861" actId="1076"/>
          <ac:picMkLst>
            <pc:docMk/>
            <pc:sldMk cId="4290534267" sldId="641"/>
            <ac:picMk id="8" creationId="{B562638C-51C4-8E65-AEE2-1D8EDD15BF65}"/>
          </ac:picMkLst>
        </pc:picChg>
        <pc:picChg chg="mod">
          <ac:chgData name="eldert@eldert.net" userId="fbe95aa6-f670-4838-bac7-c94df5e74cff" providerId="ADAL" clId="{2AD3765C-7593-4D29-BEC0-B92EC874CEB0}" dt="2022-07-31T20:49:17.008" v="4862" actId="1076"/>
          <ac:picMkLst>
            <pc:docMk/>
            <pc:sldMk cId="4290534267" sldId="641"/>
            <ac:picMk id="14" creationId="{9657BCF7-8A17-E96D-53C1-4D57DF36A37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21.320" v="6033"/>
        <pc:sldMkLst>
          <pc:docMk/>
          <pc:sldMk cId="2592744923" sldId="642"/>
        </pc:sldMkLst>
        <pc:spChg chg="mod ord">
          <ac:chgData name="eldert@eldert.net" userId="fbe95aa6-f670-4838-bac7-c94df5e74cff" providerId="ADAL" clId="{2AD3765C-7593-4D29-BEC0-B92EC874CEB0}" dt="2022-08-08T21:29:21.320" v="6033"/>
          <ac:spMkLst>
            <pc:docMk/>
            <pc:sldMk cId="2592744923" sldId="642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9:10.290" v="4906" actId="20577"/>
          <ac:spMkLst>
            <pc:docMk/>
            <pc:sldMk cId="2592744923" sldId="642"/>
            <ac:spMk id="10" creationId="{19CB6DC5-2A69-C4BA-ED70-9BF9589A13A1}"/>
          </ac:spMkLst>
        </pc:spChg>
        <pc:spChg chg="mod">
          <ac:chgData name="eldert@eldert.net" userId="fbe95aa6-f670-4838-bac7-c94df5e74cff" providerId="ADAL" clId="{2AD3765C-7593-4D29-BEC0-B92EC874CEB0}" dt="2022-07-31T20:53:56.415" v="4871" actId="20577"/>
          <ac:spMkLst>
            <pc:docMk/>
            <pc:sldMk cId="2592744923" sldId="642"/>
            <ac:spMk id="21" creationId="{DDAF94FD-708E-8D70-BA04-F93978D5D323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92744923" sldId="642"/>
            <ac:spMk id="22" creationId="{26B8D0DC-4E6E-3E77-2E67-9CA3D3353991}"/>
          </ac:spMkLst>
        </pc:spChg>
        <pc:grpChg chg="add mod">
          <ac:chgData name="eldert@eldert.net" userId="fbe95aa6-f670-4838-bac7-c94df5e74cff" providerId="ADAL" clId="{2AD3765C-7593-4D29-BEC0-B92EC874CEB0}" dt="2022-07-31T20:53:54.029" v="4869" actId="1076"/>
          <ac:grpSpMkLst>
            <pc:docMk/>
            <pc:sldMk cId="2592744923" sldId="642"/>
            <ac:grpSpMk id="17" creationId="{756A722E-E2B1-8FF7-16FA-323492CD4D27}"/>
          </ac:grpSpMkLst>
        </pc:grpChg>
        <pc:picChg chg="mod">
          <ac:chgData name="eldert@eldert.net" userId="fbe95aa6-f670-4838-bac7-c94df5e74cff" providerId="ADAL" clId="{2AD3765C-7593-4D29-BEC0-B92EC874CEB0}" dt="2022-07-31T20:53:54.029" v="4869" actId="1076"/>
          <ac:picMkLst>
            <pc:docMk/>
            <pc:sldMk cId="2592744923" sldId="642"/>
            <ac:picMk id="19" creationId="{8D8B60E5-E317-929D-AA72-FCBE27CB327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24.716" v="6034"/>
        <pc:sldMkLst>
          <pc:docMk/>
          <pc:sldMk cId="2695585298" sldId="643"/>
        </pc:sldMkLst>
        <pc:spChg chg="mod ord">
          <ac:chgData name="eldert@eldert.net" userId="fbe95aa6-f670-4838-bac7-c94df5e74cff" providerId="ADAL" clId="{2AD3765C-7593-4D29-BEC0-B92EC874CEB0}" dt="2022-08-08T21:29:24.716" v="6034"/>
          <ac:spMkLst>
            <pc:docMk/>
            <pc:sldMk cId="2695585298" sldId="643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9:33.977" v="4908" actId="20577"/>
          <ac:spMkLst>
            <pc:docMk/>
            <pc:sldMk cId="2695585298" sldId="643"/>
            <ac:spMk id="10" creationId="{19CB6DC5-2A69-C4BA-ED70-9BF9589A13A1}"/>
          </ac:spMkLst>
        </pc:spChg>
        <pc:spChg chg="mod">
          <ac:chgData name="eldert@eldert.net" userId="fbe95aa6-f670-4838-bac7-c94df5e74cff" providerId="ADAL" clId="{2AD3765C-7593-4D29-BEC0-B92EC874CEB0}" dt="2022-07-31T20:54:06.540" v="4873" actId="1076"/>
          <ac:spMkLst>
            <pc:docMk/>
            <pc:sldMk cId="2695585298" sldId="643"/>
            <ac:spMk id="21" creationId="{DDAF94FD-708E-8D70-BA04-F93978D5D323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95585298" sldId="643"/>
            <ac:spMk id="22" creationId="{7FC0741D-BB02-A3E7-A9BC-8FD1A5DECDD1}"/>
          </ac:spMkLst>
        </pc:spChg>
        <pc:grpChg chg="mod">
          <ac:chgData name="eldert@eldert.net" userId="fbe95aa6-f670-4838-bac7-c94df5e74cff" providerId="ADAL" clId="{2AD3765C-7593-4D29-BEC0-B92EC874CEB0}" dt="2022-07-31T20:54:06.540" v="4873" actId="1076"/>
          <ac:grpSpMkLst>
            <pc:docMk/>
            <pc:sldMk cId="2695585298" sldId="643"/>
            <ac:grpSpMk id="17" creationId="{756A722E-E2B1-8FF7-16FA-323492CD4D27}"/>
          </ac:grpSpMkLst>
        </pc:grpChg>
        <pc:picChg chg="mod">
          <ac:chgData name="eldert@eldert.net" userId="fbe95aa6-f670-4838-bac7-c94df5e74cff" providerId="ADAL" clId="{2AD3765C-7593-4D29-BEC0-B92EC874CEB0}" dt="2022-07-31T20:54:06.540" v="4873" actId="1076"/>
          <ac:picMkLst>
            <pc:docMk/>
            <pc:sldMk cId="2695585298" sldId="643"/>
            <ac:picMk id="19" creationId="{8D8B60E5-E317-929D-AA72-FCBE27CB327C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8-08T21:29:28.197" v="6035"/>
        <pc:sldMkLst>
          <pc:docMk/>
          <pc:sldMk cId="2844388192" sldId="644"/>
        </pc:sldMkLst>
        <pc:spChg chg="mod ord">
          <ac:chgData name="eldert@eldert.net" userId="fbe95aa6-f670-4838-bac7-c94df5e74cff" providerId="ADAL" clId="{2AD3765C-7593-4D29-BEC0-B92EC874CEB0}" dt="2022-08-08T21:29:28.197" v="6035"/>
          <ac:spMkLst>
            <pc:docMk/>
            <pc:sldMk cId="2844388192" sldId="644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9:46.266" v="4910" actId="20577"/>
          <ac:spMkLst>
            <pc:docMk/>
            <pc:sldMk cId="2844388192" sldId="644"/>
            <ac:spMk id="10" creationId="{19CB6DC5-2A69-C4BA-ED70-9BF9589A13A1}"/>
          </ac:spMkLst>
        </pc:spChg>
        <pc:spChg chg="mod">
          <ac:chgData name="eldert@eldert.net" userId="fbe95aa6-f670-4838-bac7-c94df5e74cff" providerId="ADAL" clId="{2AD3765C-7593-4D29-BEC0-B92EC874CEB0}" dt="2022-07-31T20:59:50.665" v="4911" actId="1076"/>
          <ac:spMkLst>
            <pc:docMk/>
            <pc:sldMk cId="2844388192" sldId="644"/>
            <ac:spMk id="21" creationId="{DDAF94FD-708E-8D70-BA04-F93978D5D323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44388192" sldId="644"/>
            <ac:spMk id="22" creationId="{9259D9BC-8CF8-D9F0-1F70-85E924BFCFCC}"/>
          </ac:spMkLst>
        </pc:spChg>
        <pc:grpChg chg="mod">
          <ac:chgData name="eldert@eldert.net" userId="fbe95aa6-f670-4838-bac7-c94df5e74cff" providerId="ADAL" clId="{2AD3765C-7593-4D29-BEC0-B92EC874CEB0}" dt="2022-07-31T20:59:50.665" v="4911" actId="1076"/>
          <ac:grpSpMkLst>
            <pc:docMk/>
            <pc:sldMk cId="2844388192" sldId="644"/>
            <ac:grpSpMk id="17" creationId="{756A722E-E2B1-8FF7-16FA-323492CD4D27}"/>
          </ac:grpSpMkLst>
        </pc:grpChg>
        <pc:picChg chg="mod">
          <ac:chgData name="eldert@eldert.net" userId="fbe95aa6-f670-4838-bac7-c94df5e74cff" providerId="ADAL" clId="{2AD3765C-7593-4D29-BEC0-B92EC874CEB0}" dt="2022-07-31T20:59:50.665" v="4911" actId="1076"/>
          <ac:picMkLst>
            <pc:docMk/>
            <pc:sldMk cId="2844388192" sldId="644"/>
            <ac:picMk id="19" creationId="{8D8B60E5-E317-929D-AA72-FCBE27CB327C}"/>
          </ac:picMkLst>
        </pc:picChg>
      </pc:sldChg>
      <pc:sldChg chg="add del">
        <pc:chgData name="eldert@eldert.net" userId="fbe95aa6-f670-4838-bac7-c94df5e74cff" providerId="ADAL" clId="{2AD3765C-7593-4D29-BEC0-B92EC874CEB0}" dt="2022-07-31T21:00:03.322" v="4913" actId="47"/>
        <pc:sldMkLst>
          <pc:docMk/>
          <pc:sldMk cId="2363156961" sldId="645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8-08T21:28:24.304" v="6021"/>
        <pc:sldMkLst>
          <pc:docMk/>
          <pc:sldMk cId="2218356859" sldId="646"/>
        </pc:sldMkLst>
        <pc:spChg chg="mod ord">
          <ac:chgData name="eldert@eldert.net" userId="fbe95aa6-f670-4838-bac7-c94df5e74cff" providerId="ADAL" clId="{2AD3765C-7593-4D29-BEC0-B92EC874CEB0}" dt="2022-08-08T21:28:24.304" v="6021"/>
          <ac:spMkLst>
            <pc:docMk/>
            <pc:sldMk cId="2218356859" sldId="64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18356859" sldId="646"/>
            <ac:spMk id="12" creationId="{963D819C-5937-A676-6C08-830EDE06A516}"/>
          </ac:spMkLst>
        </pc:spChg>
        <pc:grpChg chg="del">
          <ac:chgData name="eldert@eldert.net" userId="fbe95aa6-f670-4838-bac7-c94df5e74cff" providerId="ADAL" clId="{2AD3765C-7593-4D29-BEC0-B92EC874CEB0}" dt="2022-07-31T20:56:41.286" v="4885" actId="478"/>
          <ac:grpSpMkLst>
            <pc:docMk/>
            <pc:sldMk cId="2218356859" sldId="646"/>
            <ac:grpSpMk id="12" creationId="{4CFE4A21-E93D-4AEF-D9A4-BE4EBAD7ED8F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33.540" v="6036"/>
        <pc:sldMkLst>
          <pc:docMk/>
          <pc:sldMk cId="2238030294" sldId="647"/>
        </pc:sldMkLst>
        <pc:spChg chg="mod ord">
          <ac:chgData name="eldert@eldert.net" userId="fbe95aa6-f670-4838-bac7-c94df5e74cff" providerId="ADAL" clId="{2AD3765C-7593-4D29-BEC0-B92EC874CEB0}" dt="2022-08-08T21:29:33.540" v="6036"/>
          <ac:spMkLst>
            <pc:docMk/>
            <pc:sldMk cId="2238030294" sldId="64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38030294" sldId="647"/>
            <ac:spMk id="12" creationId="{DBDF96C1-79D0-CFAC-312D-974D6FC7BC6B}"/>
          </ac:spMkLst>
        </pc:spChg>
        <pc:grpChg chg="del">
          <ac:chgData name="eldert@eldert.net" userId="fbe95aa6-f670-4838-bac7-c94df5e74cff" providerId="ADAL" clId="{2AD3765C-7593-4D29-BEC0-B92EC874CEB0}" dt="2022-07-31T21:00:09.130" v="4914" actId="478"/>
          <ac:grpSpMkLst>
            <pc:docMk/>
            <pc:sldMk cId="2238030294" sldId="647"/>
            <ac:grpSpMk id="12" creationId="{4CFE4A21-E93D-4AEF-D9A4-BE4EBAD7ED8F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39.335" v="6037"/>
        <pc:sldMkLst>
          <pc:docMk/>
          <pc:sldMk cId="2319903546" sldId="648"/>
        </pc:sldMkLst>
        <pc:spChg chg="mod ord">
          <ac:chgData name="eldert@eldert.net" userId="fbe95aa6-f670-4838-bac7-c94df5e74cff" providerId="ADAL" clId="{2AD3765C-7593-4D29-BEC0-B92EC874CEB0}" dt="2022-08-08T21:29:39.335" v="6037"/>
          <ac:spMkLst>
            <pc:docMk/>
            <pc:sldMk cId="2319903546" sldId="64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19903546" sldId="648"/>
            <ac:spMk id="12" creationId="{308E3AC4-B2A7-56A8-DF5C-83F1D128CEE7}"/>
          </ac:spMkLst>
        </pc:spChg>
        <pc:spChg chg="mod">
          <ac:chgData name="eldert@eldert.net" userId="fbe95aa6-f670-4838-bac7-c94df5e74cff" providerId="ADAL" clId="{2AD3765C-7593-4D29-BEC0-B92EC874CEB0}" dt="2022-07-31T21:00:29.250" v="4916" actId="1076"/>
          <ac:spMkLst>
            <pc:docMk/>
            <pc:sldMk cId="2319903546" sldId="648"/>
            <ac:spMk id="21" creationId="{DDAF94FD-708E-8D70-BA04-F93978D5D323}"/>
          </ac:spMkLst>
        </pc:spChg>
        <pc:grpChg chg="mod">
          <ac:chgData name="eldert@eldert.net" userId="fbe95aa6-f670-4838-bac7-c94df5e74cff" providerId="ADAL" clId="{2AD3765C-7593-4D29-BEC0-B92EC874CEB0}" dt="2022-07-31T21:00:29.250" v="4916" actId="1076"/>
          <ac:grpSpMkLst>
            <pc:docMk/>
            <pc:sldMk cId="2319903546" sldId="648"/>
            <ac:grpSpMk id="17" creationId="{756A722E-E2B1-8FF7-16FA-323492CD4D27}"/>
          </ac:grpSpMkLst>
        </pc:grpChg>
        <pc:picChg chg="mod">
          <ac:chgData name="eldert@eldert.net" userId="fbe95aa6-f670-4838-bac7-c94df5e74cff" providerId="ADAL" clId="{2AD3765C-7593-4D29-BEC0-B92EC874CEB0}" dt="2022-07-31T21:00:29.250" v="4916" actId="1076"/>
          <ac:picMkLst>
            <pc:docMk/>
            <pc:sldMk cId="2319903546" sldId="648"/>
            <ac:picMk id="19" creationId="{8D8B60E5-E317-929D-AA72-FCBE27CB327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44.634" v="6038"/>
        <pc:sldMkLst>
          <pc:docMk/>
          <pc:sldMk cId="1077610553" sldId="649"/>
        </pc:sldMkLst>
        <pc:spChg chg="mod ord">
          <ac:chgData name="eldert@eldert.net" userId="fbe95aa6-f670-4838-bac7-c94df5e74cff" providerId="ADAL" clId="{2AD3765C-7593-4D29-BEC0-B92EC874CEB0}" dt="2022-08-08T21:29:44.634" v="6038"/>
          <ac:spMkLst>
            <pc:docMk/>
            <pc:sldMk cId="1077610553" sldId="64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77610553" sldId="649"/>
            <ac:spMk id="3" creationId="{128CBA8B-1F58-E4F5-217A-4BB951A55F76}"/>
          </ac:spMkLst>
        </pc:spChg>
        <pc:spChg chg="mod">
          <ac:chgData name="eldert@eldert.net" userId="fbe95aa6-f670-4838-bac7-c94df5e74cff" providerId="ADAL" clId="{2AD3765C-7593-4D29-BEC0-B92EC874CEB0}" dt="2022-07-31T21:00:35.928" v="4918" actId="1076"/>
          <ac:spMkLst>
            <pc:docMk/>
            <pc:sldMk cId="1077610553" sldId="649"/>
            <ac:spMk id="5" creationId="{65046968-19AB-0AC6-EA80-82A6A6FA1DED}"/>
          </ac:spMkLst>
        </pc:spChg>
        <pc:grpChg chg="add del mod">
          <ac:chgData name="eldert@eldert.net" userId="fbe95aa6-f670-4838-bac7-c94df5e74cff" providerId="ADAL" clId="{2AD3765C-7593-4D29-BEC0-B92EC874CEB0}" dt="2022-07-31T21:00:54.331" v="4921" actId="478"/>
          <ac:grpSpMkLst>
            <pc:docMk/>
            <pc:sldMk cId="1077610553" sldId="649"/>
            <ac:grpSpMk id="3" creationId="{562B5BE9-5E3B-6E8E-E286-7989AD588884}"/>
          </ac:grpSpMkLst>
        </pc:grpChg>
        <pc:picChg chg="mod">
          <ac:chgData name="eldert@eldert.net" userId="fbe95aa6-f670-4838-bac7-c94df5e74cff" providerId="ADAL" clId="{2AD3765C-7593-4D29-BEC0-B92EC874CEB0}" dt="2022-07-31T21:00:35.928" v="4918" actId="1076"/>
          <ac:picMkLst>
            <pc:docMk/>
            <pc:sldMk cId="1077610553" sldId="649"/>
            <ac:picMk id="4" creationId="{37DDCECD-116E-7395-F8FB-94A175B1257E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47.915" v="6039"/>
        <pc:sldMkLst>
          <pc:docMk/>
          <pc:sldMk cId="1300093192" sldId="650"/>
        </pc:sldMkLst>
        <pc:spChg chg="mod ord">
          <ac:chgData name="eldert@eldert.net" userId="fbe95aa6-f670-4838-bac7-c94df5e74cff" providerId="ADAL" clId="{2AD3765C-7593-4D29-BEC0-B92EC874CEB0}" dt="2022-08-08T21:29:47.915" v="6039"/>
          <ac:spMkLst>
            <pc:docMk/>
            <pc:sldMk cId="1300093192" sldId="65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00093192" sldId="650"/>
            <ac:spMk id="3" creationId="{B184E91F-CBD9-A77B-5728-3F970DB193B5}"/>
          </ac:spMkLst>
        </pc:spChg>
        <pc:spChg chg="mod">
          <ac:chgData name="eldert@eldert.net" userId="fbe95aa6-f670-4838-bac7-c94df5e74cff" providerId="ADAL" clId="{2AD3765C-7593-4D29-BEC0-B92EC874CEB0}" dt="2022-07-31T21:03:01.875" v="4925" actId="1076"/>
          <ac:spMkLst>
            <pc:docMk/>
            <pc:sldMk cId="1300093192" sldId="650"/>
            <ac:spMk id="10" creationId="{19CB6DC5-2A69-C4BA-ED70-9BF9589A13A1}"/>
          </ac:spMkLst>
        </pc:spChg>
        <pc:grpChg chg="mod">
          <ac:chgData name="eldert@eldert.net" userId="fbe95aa6-f670-4838-bac7-c94df5e74cff" providerId="ADAL" clId="{2AD3765C-7593-4D29-BEC0-B92EC874CEB0}" dt="2022-07-31T21:03:01.875" v="4925" actId="1076"/>
          <ac:grpSpMkLst>
            <pc:docMk/>
            <pc:sldMk cId="1300093192" sldId="650"/>
            <ac:grpSpMk id="7" creationId="{5FFDC962-9CD1-F2A1-1D3A-C32C32408CB7}"/>
          </ac:grpSpMkLst>
        </pc:grpChg>
        <pc:picChg chg="add mod">
          <ac:chgData name="eldert@eldert.net" userId="fbe95aa6-f670-4838-bac7-c94df5e74cff" providerId="ADAL" clId="{2AD3765C-7593-4D29-BEC0-B92EC874CEB0}" dt="2022-07-31T21:01:17.657" v="4924" actId="571"/>
          <ac:picMkLst>
            <pc:docMk/>
            <pc:sldMk cId="1300093192" sldId="650"/>
            <ac:picMk id="3" creationId="{EE0AA3FC-4BB6-CDC8-D2E9-8359E90090C3}"/>
          </ac:picMkLst>
        </pc:picChg>
        <pc:picChg chg="mod">
          <ac:chgData name="eldert@eldert.net" userId="fbe95aa6-f670-4838-bac7-c94df5e74cff" providerId="ADAL" clId="{2AD3765C-7593-4D29-BEC0-B92EC874CEB0}" dt="2022-07-31T21:03:01.875" v="4925" actId="1076"/>
          <ac:picMkLst>
            <pc:docMk/>
            <pc:sldMk cId="1300093192" sldId="650"/>
            <ac:picMk id="8" creationId="{B562638C-51C4-8E65-AEE2-1D8EDD15BF6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51.586" v="6040"/>
        <pc:sldMkLst>
          <pc:docMk/>
          <pc:sldMk cId="1174410511" sldId="651"/>
        </pc:sldMkLst>
        <pc:spChg chg="mod ord">
          <ac:chgData name="eldert@eldert.net" userId="fbe95aa6-f670-4838-bac7-c94df5e74cff" providerId="ADAL" clId="{2AD3765C-7593-4D29-BEC0-B92EC874CEB0}" dt="2022-08-08T21:29:51.586" v="6040"/>
          <ac:spMkLst>
            <pc:docMk/>
            <pc:sldMk cId="1174410511" sldId="65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74410511" sldId="651"/>
            <ac:spMk id="3" creationId="{CA836A43-B8F5-ED3B-C2F7-A935EFA0A50A}"/>
          </ac:spMkLst>
        </pc:spChg>
        <pc:grpChg chg="del">
          <ac:chgData name="eldert@eldert.net" userId="fbe95aa6-f670-4838-bac7-c94df5e74cff" providerId="ADAL" clId="{2AD3765C-7593-4D29-BEC0-B92EC874CEB0}" dt="2022-07-31T21:03:12.624" v="4927" actId="478"/>
          <ac:grpSpMkLst>
            <pc:docMk/>
            <pc:sldMk cId="1174410511" sldId="651"/>
            <ac:grpSpMk id="7" creationId="{5FFDC962-9CD1-F2A1-1D3A-C32C32408CB7}"/>
          </ac:grpSpMkLst>
        </pc:grpChg>
      </pc:sldChg>
      <pc:sldChg chg="addSp delSp modSp add mod modClrScheme chgLayout">
        <pc:chgData name="eldert@eldert.net" userId="fbe95aa6-f670-4838-bac7-c94df5e74cff" providerId="ADAL" clId="{2AD3765C-7593-4D29-BEC0-B92EC874CEB0}" dt="2022-08-08T21:29:59.495" v="6042"/>
        <pc:sldMkLst>
          <pc:docMk/>
          <pc:sldMk cId="332869447" sldId="652"/>
        </pc:sldMkLst>
        <pc:spChg chg="mod ord">
          <ac:chgData name="eldert@eldert.net" userId="fbe95aa6-f670-4838-bac7-c94df5e74cff" providerId="ADAL" clId="{2AD3765C-7593-4D29-BEC0-B92EC874CEB0}" dt="2022-08-08T21:29:59.495" v="6042"/>
          <ac:spMkLst>
            <pc:docMk/>
            <pc:sldMk cId="332869447" sldId="65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2869447" sldId="652"/>
            <ac:spMk id="5" creationId="{B571BBC2-315B-8B84-3FF2-C138576D312D}"/>
          </ac:spMkLst>
        </pc:spChg>
        <pc:grpChg chg="del">
          <ac:chgData name="eldert@eldert.net" userId="fbe95aa6-f670-4838-bac7-c94df5e74cff" providerId="ADAL" clId="{2AD3765C-7593-4D29-BEC0-B92EC874CEB0}" dt="2022-07-31T21:03:28.246" v="4929" actId="478"/>
          <ac:grpSpMkLst>
            <pc:docMk/>
            <pc:sldMk cId="332869447" sldId="652"/>
            <ac:grpSpMk id="17" creationId="{756A722E-E2B1-8FF7-16FA-323492CD4D27}"/>
          </ac:grpSpMkLst>
        </pc:grpChg>
        <pc:picChg chg="add mod">
          <ac:chgData name="eldert@eldert.net" userId="fbe95aa6-f670-4838-bac7-c94df5e74cff" providerId="ADAL" clId="{2AD3765C-7593-4D29-BEC0-B92EC874CEB0}" dt="2022-07-31T21:05:09.207" v="4935" actId="207"/>
          <ac:picMkLst>
            <pc:docMk/>
            <pc:sldMk cId="332869447" sldId="652"/>
            <ac:picMk id="4" creationId="{CD0F1662-BCFE-CD39-B25D-5EF4F8E96437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8-08T21:30:04.937" v="6043"/>
        <pc:sldMkLst>
          <pc:docMk/>
          <pc:sldMk cId="2739620016" sldId="653"/>
        </pc:sldMkLst>
        <pc:spChg chg="mod ord">
          <ac:chgData name="eldert@eldert.net" userId="fbe95aa6-f670-4838-bac7-c94df5e74cff" providerId="ADAL" clId="{2AD3765C-7593-4D29-BEC0-B92EC874CEB0}" dt="2022-08-08T21:30:04.937" v="6043"/>
          <ac:spMkLst>
            <pc:docMk/>
            <pc:sldMk cId="2739620016" sldId="65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39620016" sldId="653"/>
            <ac:spMk id="3" creationId="{3818B044-9D1D-B91D-EC2D-17695EBD2D25}"/>
          </ac:spMkLst>
        </pc:spChg>
        <pc:spChg chg="mod">
          <ac:chgData name="eldert@eldert.net" userId="fbe95aa6-f670-4838-bac7-c94df5e74cff" providerId="ADAL" clId="{2AD3765C-7593-4D29-BEC0-B92EC874CEB0}" dt="2022-07-31T21:04:00.830" v="4931" actId="207"/>
          <ac:spMkLst>
            <pc:docMk/>
            <pc:sldMk cId="2739620016" sldId="653"/>
            <ac:spMk id="13" creationId="{0D3A0373-0AFC-AD34-CDD8-6ABC7769A7E7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55.697" v="6041"/>
        <pc:sldMkLst>
          <pc:docMk/>
          <pc:sldMk cId="253853304" sldId="654"/>
        </pc:sldMkLst>
        <pc:spChg chg="mod ord">
          <ac:chgData name="eldert@eldert.net" userId="fbe95aa6-f670-4838-bac7-c94df5e74cff" providerId="ADAL" clId="{2AD3765C-7593-4D29-BEC0-B92EC874CEB0}" dt="2022-08-08T21:29:55.697" v="6041"/>
          <ac:spMkLst>
            <pc:docMk/>
            <pc:sldMk cId="253853304" sldId="65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3853304" sldId="654"/>
            <ac:spMk id="3" creationId="{35AE9582-139F-6CA1-FF7A-7065DD29ACB4}"/>
          </ac:spMkLst>
        </pc:spChg>
        <pc:grpChg chg="del">
          <ac:chgData name="eldert@eldert.net" userId="fbe95aa6-f670-4838-bac7-c94df5e74cff" providerId="ADAL" clId="{2AD3765C-7593-4D29-BEC0-B92EC874CEB0}" dt="2022-07-31T21:05:00.524" v="4934" actId="478"/>
          <ac:grpSpMkLst>
            <pc:docMk/>
            <pc:sldMk cId="253853304" sldId="654"/>
            <ac:grpSpMk id="17" creationId="{756A722E-E2B1-8FF7-16FA-323492CD4D27}"/>
          </ac:grpSpMkLst>
        </pc:grpChg>
      </pc:sldChg>
      <pc:sldChg chg="addSp delSp modSp add mod modClrScheme chgLayout">
        <pc:chgData name="eldert@eldert.net" userId="fbe95aa6-f670-4838-bac7-c94df5e74cff" providerId="ADAL" clId="{2AD3765C-7593-4D29-BEC0-B92EC874CEB0}" dt="2022-08-08T21:30:08.536" v="6044"/>
        <pc:sldMkLst>
          <pc:docMk/>
          <pc:sldMk cId="3900057657" sldId="655"/>
        </pc:sldMkLst>
        <pc:spChg chg="mod ord">
          <ac:chgData name="eldert@eldert.net" userId="fbe95aa6-f670-4838-bac7-c94df5e74cff" providerId="ADAL" clId="{2AD3765C-7593-4D29-BEC0-B92EC874CEB0}" dt="2022-08-08T21:30:08.536" v="6044"/>
          <ac:spMkLst>
            <pc:docMk/>
            <pc:sldMk cId="3900057657" sldId="65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00057657" sldId="655"/>
            <ac:spMk id="3" creationId="{8F3C7A10-CF5B-561D-AB64-2FC4FBF6EDFC}"/>
          </ac:spMkLst>
        </pc:spChg>
      </pc:sldChg>
      <pc:sldChg chg="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68892052" sldId="181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68892052" sldId="1817"/>
            <ac:spMk id="2" creationId="{A37A3607-68A8-43D4-8F4F-69AAF6B0DA72}"/>
          </ac:spMkLst>
        </pc:spChg>
        <pc:graphicFrameChg chg="mod ord modGraphic">
          <ac:chgData name="eldert@eldert.net" userId="fbe95aa6-f670-4838-bac7-c94df5e74cff" providerId="ADAL" clId="{2AD3765C-7593-4D29-BEC0-B92EC874CEB0}" dt="2022-07-31T21:51:50.718" v="5534" actId="700"/>
          <ac:graphicFrameMkLst>
            <pc:docMk/>
            <pc:sldMk cId="4068892052" sldId="1817"/>
            <ac:graphicFrameMk id="7" creationId="{0873DAE3-5828-4A14-87AD-04F4E0D11235}"/>
          </ac:graphicFrameMkLst>
        </pc:graphicFrameChg>
      </pc:sldChg>
      <pc:sldChg chg="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72055107" sldId="181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72055107" sldId="1818"/>
            <ac:spMk id="2" creationId="{037067EF-8984-426E-9D1B-F41A7C3C7584}"/>
          </ac:spMkLst>
        </pc:spChg>
        <pc:graphicFrameChg chg="mod ord">
          <ac:chgData name="eldert@eldert.net" userId="fbe95aa6-f670-4838-bac7-c94df5e74cff" providerId="ADAL" clId="{2AD3765C-7593-4D29-BEC0-B92EC874CEB0}" dt="2022-07-31T21:51:50.718" v="5534" actId="700"/>
          <ac:graphicFrameMkLst>
            <pc:docMk/>
            <pc:sldMk cId="3372055107" sldId="1818"/>
            <ac:graphicFrameMk id="5" creationId="{FCBB5D42-B6F1-4E39-BC58-8C9C30244556}"/>
          </ac:graphicFrameMkLst>
        </pc:graphicFrameChg>
      </pc:sldChg>
      <pc:sldChg chg="addSp delSp modSp new del mod modTransition setBg modClrScheme setClrOvrMap delDesignElem chgLayout">
        <pc:chgData name="eldert@eldert.net" userId="fbe95aa6-f670-4838-bac7-c94df5e74cff" providerId="ADAL" clId="{2AD3765C-7593-4D29-BEC0-B92EC874CEB0}" dt="2022-07-31T22:01:17.312" v="5625" actId="47"/>
        <pc:sldMkLst>
          <pc:docMk/>
          <pc:sldMk cId="994556478" sldId="1819"/>
        </pc:sldMkLst>
        <pc:spChg chg="mod ord">
          <ac:chgData name="eldert@eldert.net" userId="fbe95aa6-f670-4838-bac7-c94df5e74cff" providerId="ADAL" clId="{2AD3765C-7593-4D29-BEC0-B92EC874CEB0}" dt="2022-07-31T22:00:18.175" v="5598"/>
          <ac:spMkLst>
            <pc:docMk/>
            <pc:sldMk cId="994556478" sldId="1819"/>
            <ac:spMk id="2" creationId="{6DFA1D84-E5C9-5763-ADB6-A3BD8A29F5FE}"/>
          </ac:spMkLst>
        </pc:spChg>
        <pc:spChg chg="del mod ord">
          <ac:chgData name="eldert@eldert.net" userId="fbe95aa6-f670-4838-bac7-c94df5e74cff" providerId="ADAL" clId="{2AD3765C-7593-4D29-BEC0-B92EC874CEB0}" dt="2022-07-31T21:13:14.196" v="5023" actId="700"/>
          <ac:spMkLst>
            <pc:docMk/>
            <pc:sldMk cId="994556478" sldId="1819"/>
            <ac:spMk id="3" creationId="{8415CC09-12CF-9850-2E43-7B8BC02E0EC5}"/>
          </ac:spMkLst>
        </pc:spChg>
        <pc:spChg chg="add del mod ord">
          <ac:chgData name="eldert@eldert.net" userId="fbe95aa6-f670-4838-bac7-c94df5e74cff" providerId="ADAL" clId="{2AD3765C-7593-4D29-BEC0-B92EC874CEB0}" dt="2022-07-31T21:59:58.305" v="5594" actId="700"/>
          <ac:spMkLst>
            <pc:docMk/>
            <pc:sldMk cId="994556478" sldId="1819"/>
            <ac:spMk id="4" creationId="{CB95D73F-161D-173A-744E-282199ADF82C}"/>
          </ac:spMkLst>
        </pc:spChg>
        <pc:spChg chg="add del mod ord">
          <ac:chgData name="eldert@eldert.net" userId="fbe95aa6-f670-4838-bac7-c94df5e74cff" providerId="ADAL" clId="{2AD3765C-7593-4D29-BEC0-B92EC874CEB0}" dt="2022-07-31T22:00:05.460" v="5596"/>
          <ac:spMkLst>
            <pc:docMk/>
            <pc:sldMk cId="994556478" sldId="1819"/>
            <ac:spMk id="5" creationId="{7E1AD16A-BF54-327E-B6D1-2159DC6940BF}"/>
          </ac:spMkLst>
        </pc:spChg>
        <pc:spChg chg="add del mod">
          <ac:chgData name="eldert@eldert.net" userId="fbe95aa6-f670-4838-bac7-c94df5e74cff" providerId="ADAL" clId="{2AD3765C-7593-4D29-BEC0-B92EC874CEB0}" dt="2022-07-31T22:00:05.460" v="5596"/>
          <ac:spMkLst>
            <pc:docMk/>
            <pc:sldMk cId="994556478" sldId="1819"/>
            <ac:spMk id="7" creationId="{531D4DDA-4799-6C0D-7AAB-478087BA4899}"/>
          </ac:spMkLst>
        </pc:spChg>
        <pc:spChg chg="add del mod">
          <ac:chgData name="eldert@eldert.net" userId="fbe95aa6-f670-4838-bac7-c94df5e74cff" providerId="ADAL" clId="{2AD3765C-7593-4D29-BEC0-B92EC874CEB0}" dt="2022-07-31T22:00:14.786" v="5597" actId="700"/>
          <ac:spMkLst>
            <pc:docMk/>
            <pc:sldMk cId="994556478" sldId="1819"/>
            <ac:spMk id="8" creationId="{7F528A1D-9C05-4843-6042-B7868240BAEE}"/>
          </ac:spMkLst>
        </pc:spChg>
        <pc:spChg chg="add del mod ord">
          <ac:chgData name="eldert@eldert.net" userId="fbe95aa6-f670-4838-bac7-c94df5e74cff" providerId="ADAL" clId="{2AD3765C-7593-4D29-BEC0-B92EC874CEB0}" dt="2022-07-31T22:00:18.175" v="5598"/>
          <ac:spMkLst>
            <pc:docMk/>
            <pc:sldMk cId="994556478" sldId="1819"/>
            <ac:spMk id="9" creationId="{4139AB23-4456-2693-0EB8-7DF9FCAA9C82}"/>
          </ac:spMkLst>
        </pc:spChg>
        <pc:spChg chg="add del">
          <ac:chgData name="eldert@eldert.net" userId="fbe95aa6-f670-4838-bac7-c94df5e74cff" providerId="ADAL" clId="{2AD3765C-7593-4D29-BEC0-B92EC874CEB0}" dt="2022-07-31T21:50:40.857" v="5531"/>
          <ac:spMkLst>
            <pc:docMk/>
            <pc:sldMk cId="994556478" sldId="1819"/>
            <ac:spMk id="10" creationId="{71B2258F-86CA-4D4D-8270-BC05FCDEBFB3}"/>
          </ac:spMkLst>
        </pc:spChg>
        <pc:spChg chg="add del mod">
          <ac:chgData name="eldert@eldert.net" userId="fbe95aa6-f670-4838-bac7-c94df5e74cff" providerId="ADAL" clId="{2AD3765C-7593-4D29-BEC0-B92EC874CEB0}" dt="2022-07-31T22:00:18.175" v="5598"/>
          <ac:spMkLst>
            <pc:docMk/>
            <pc:sldMk cId="994556478" sldId="1819"/>
            <ac:spMk id="11" creationId="{2F6E7735-7444-DF76-D476-12504FF207AF}"/>
          </ac:spMkLst>
        </pc:spChg>
        <pc:spChg chg="add mod">
          <ac:chgData name="eldert@eldert.net" userId="fbe95aa6-f670-4838-bac7-c94df5e74cff" providerId="ADAL" clId="{2AD3765C-7593-4D29-BEC0-B92EC874CEB0}" dt="2022-07-31T22:00:18.175" v="5598"/>
          <ac:spMkLst>
            <pc:docMk/>
            <pc:sldMk cId="994556478" sldId="1819"/>
            <ac:spMk id="12" creationId="{294EDAEE-9DC5-CB57-A413-FD277F13668A}"/>
          </ac:spMkLst>
        </pc:spChg>
        <pc:picChg chg="add del">
          <ac:chgData name="eldert@eldert.net" userId="fbe95aa6-f670-4838-bac7-c94df5e74cff" providerId="ADAL" clId="{2AD3765C-7593-4D29-BEC0-B92EC874CEB0}" dt="2022-07-31T22:00:00.889" v="5595" actId="478"/>
          <ac:picMkLst>
            <pc:docMk/>
            <pc:sldMk cId="994556478" sldId="1819"/>
            <ac:picMk id="6" creationId="{53EF46FF-AA82-6B02-021D-682738A81777}"/>
          </ac:picMkLst>
        </pc:picChg>
      </pc:sldChg>
      <pc:sldChg chg="addSp delSp modSp new del mod modTransition setBg modClrScheme setClrOvrMap delDesignElem chgLayout">
        <pc:chgData name="eldert@eldert.net" userId="fbe95aa6-f670-4838-bac7-c94df5e74cff" providerId="ADAL" clId="{2AD3765C-7593-4D29-BEC0-B92EC874CEB0}" dt="2022-07-31T22:03:43.499" v="5643" actId="47"/>
        <pc:sldMkLst>
          <pc:docMk/>
          <pc:sldMk cId="4114790450" sldId="1820"/>
        </pc:sldMkLst>
        <pc:spChg chg="mod ord">
          <ac:chgData name="eldert@eldert.net" userId="fbe95aa6-f670-4838-bac7-c94df5e74cff" providerId="ADAL" clId="{2AD3765C-7593-4D29-BEC0-B92EC874CEB0}" dt="2022-07-31T21:56:29.359" v="5579" actId="26606"/>
          <ac:spMkLst>
            <pc:docMk/>
            <pc:sldMk cId="4114790450" sldId="1820"/>
            <ac:spMk id="2" creationId="{12184FAC-CE46-D34B-10C9-166E785C983E}"/>
          </ac:spMkLst>
        </pc:spChg>
        <pc:spChg chg="add mod ord">
          <ac:chgData name="eldert@eldert.net" userId="fbe95aa6-f670-4838-bac7-c94df5e74cff" providerId="ADAL" clId="{2AD3765C-7593-4D29-BEC0-B92EC874CEB0}" dt="2022-07-31T21:56:29.359" v="5579" actId="26606"/>
          <ac:spMkLst>
            <pc:docMk/>
            <pc:sldMk cId="4114790450" sldId="1820"/>
            <ac:spMk id="3" creationId="{FF116781-3EF7-621A-B367-A07B51771A86}"/>
          </ac:spMkLst>
        </pc:spChg>
        <pc:spChg chg="add del">
          <ac:chgData name="eldert@eldert.net" userId="fbe95aa6-f670-4838-bac7-c94df5e74cff" providerId="ADAL" clId="{2AD3765C-7593-4D29-BEC0-B92EC874CEB0}" dt="2022-07-31T21:50:40.857" v="5531"/>
          <ac:spMkLst>
            <pc:docMk/>
            <pc:sldMk cId="4114790450" sldId="1820"/>
            <ac:spMk id="9" creationId="{C1DD1A8A-57D5-4A81-AD04-532B043C5611}"/>
          </ac:spMkLst>
        </pc:spChg>
        <pc:spChg chg="add del">
          <ac:chgData name="eldert@eldert.net" userId="fbe95aa6-f670-4838-bac7-c94df5e74cff" providerId="ADAL" clId="{2AD3765C-7593-4D29-BEC0-B92EC874CEB0}" dt="2022-07-31T21:56:16.781" v="5574" actId="26606"/>
          <ac:spMkLst>
            <pc:docMk/>
            <pc:sldMk cId="4114790450" sldId="1820"/>
            <ac:spMk id="10" creationId="{71B2258F-86CA-4D4D-8270-BC05FCDEBFB3}"/>
          </ac:spMkLst>
        </pc:spChg>
        <pc:spChg chg="add del">
          <ac:chgData name="eldert@eldert.net" userId="fbe95aa6-f670-4838-bac7-c94df5e74cff" providerId="ADAL" clId="{2AD3765C-7593-4D29-BEC0-B92EC874CEB0}" dt="2022-07-31T21:50:40.857" v="5531"/>
          <ac:spMkLst>
            <pc:docMk/>
            <pc:sldMk cId="4114790450" sldId="1820"/>
            <ac:spMk id="11" creationId="{007891EC-4501-44ED-A8C8-B11B6DB767AB}"/>
          </ac:spMkLst>
        </pc:spChg>
        <pc:spChg chg="add del">
          <ac:chgData name="eldert@eldert.net" userId="fbe95aa6-f670-4838-bac7-c94df5e74cff" providerId="ADAL" clId="{2AD3765C-7593-4D29-BEC0-B92EC874CEB0}" dt="2022-07-31T21:56:22.704" v="5576" actId="26606"/>
          <ac:spMkLst>
            <pc:docMk/>
            <pc:sldMk cId="4114790450" sldId="1820"/>
            <ac:spMk id="12" creationId="{71B2258F-86CA-4D4D-8270-BC05FCDEBFB3}"/>
          </ac:spMkLst>
        </pc:spChg>
        <pc:spChg chg="add del">
          <ac:chgData name="eldert@eldert.net" userId="fbe95aa6-f670-4838-bac7-c94df5e74cff" providerId="ADAL" clId="{2AD3765C-7593-4D29-BEC0-B92EC874CEB0}" dt="2022-07-31T21:56:29.295" v="5578" actId="26606"/>
          <ac:spMkLst>
            <pc:docMk/>
            <pc:sldMk cId="4114790450" sldId="1820"/>
            <ac:spMk id="14" creationId="{C1DD1A8A-57D5-4A81-AD04-532B043C5611}"/>
          </ac:spMkLst>
        </pc:spChg>
        <pc:spChg chg="add del">
          <ac:chgData name="eldert@eldert.net" userId="fbe95aa6-f670-4838-bac7-c94df5e74cff" providerId="ADAL" clId="{2AD3765C-7593-4D29-BEC0-B92EC874CEB0}" dt="2022-07-31T21:56:29.295" v="5578" actId="26606"/>
          <ac:spMkLst>
            <pc:docMk/>
            <pc:sldMk cId="4114790450" sldId="1820"/>
            <ac:spMk id="15" creationId="{007891EC-4501-44ED-A8C8-B11B6DB767AB}"/>
          </ac:spMkLst>
        </pc:spChg>
        <pc:spChg chg="add">
          <ac:chgData name="eldert@eldert.net" userId="fbe95aa6-f670-4838-bac7-c94df5e74cff" providerId="ADAL" clId="{2AD3765C-7593-4D29-BEC0-B92EC874CEB0}" dt="2022-07-31T21:56:29.359" v="5579" actId="26606"/>
          <ac:spMkLst>
            <pc:docMk/>
            <pc:sldMk cId="4114790450" sldId="1820"/>
            <ac:spMk id="17" creationId="{71B2258F-86CA-4D4D-8270-BC05FCDEBFB3}"/>
          </ac:spMkLst>
        </pc:spChg>
        <pc:picChg chg="add mod">
          <ac:chgData name="eldert@eldert.net" userId="fbe95aa6-f670-4838-bac7-c94df5e74cff" providerId="ADAL" clId="{2AD3765C-7593-4D29-BEC0-B92EC874CEB0}" dt="2022-07-31T21:56:29.359" v="5579" actId="26606"/>
          <ac:picMkLst>
            <pc:docMk/>
            <pc:sldMk cId="4114790450" sldId="1820"/>
            <ac:picMk id="5" creationId="{C07C7139-7EBA-7899-A7C7-9616BE9E193B}"/>
          </ac:picMkLst>
        </pc:picChg>
      </pc:sldChg>
      <pc:sldChg chg="addSp modSp add del mod setBg modClrScheme chgLayout">
        <pc:chgData name="eldert@eldert.net" userId="fbe95aa6-f670-4838-bac7-c94df5e74cff" providerId="ADAL" clId="{2AD3765C-7593-4D29-BEC0-B92EC874CEB0}" dt="2022-07-31T22:06:45.511" v="5662" actId="47"/>
        <pc:sldMkLst>
          <pc:docMk/>
          <pc:sldMk cId="4277679808" sldId="1821"/>
        </pc:sldMkLst>
        <pc:spChg chg="mod ord">
          <ac:chgData name="eldert@eldert.net" userId="fbe95aa6-f670-4838-bac7-c94df5e74cff" providerId="ADAL" clId="{2AD3765C-7593-4D29-BEC0-B92EC874CEB0}" dt="2022-07-31T21:57:13.846" v="5582" actId="26606"/>
          <ac:spMkLst>
            <pc:docMk/>
            <pc:sldMk cId="4277679808" sldId="1821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06:30.373" v="5653" actId="6549"/>
          <ac:spMkLst>
            <pc:docMk/>
            <pc:sldMk cId="4277679808" sldId="1821"/>
            <ac:spMk id="3" creationId="{FF116781-3EF7-621A-B367-A07B51771A86}"/>
          </ac:spMkLst>
        </pc:spChg>
        <pc:spChg chg="add">
          <ac:chgData name="eldert@eldert.net" userId="fbe95aa6-f670-4838-bac7-c94df5e74cff" providerId="ADAL" clId="{2AD3765C-7593-4D29-BEC0-B92EC874CEB0}" dt="2022-07-31T21:57:13.846" v="5582" actId="26606"/>
          <ac:spMkLst>
            <pc:docMk/>
            <pc:sldMk cId="4277679808" sldId="1821"/>
            <ac:spMk id="9" creationId="{F609FF9A-4FCE-468E-A86A-C9AB525EAE71}"/>
          </ac:spMkLst>
        </pc:spChg>
        <pc:spChg chg="add">
          <ac:chgData name="eldert@eldert.net" userId="fbe95aa6-f670-4838-bac7-c94df5e74cff" providerId="ADAL" clId="{2AD3765C-7593-4D29-BEC0-B92EC874CEB0}" dt="2022-07-31T21:57:13.846" v="5582" actId="26606"/>
          <ac:spMkLst>
            <pc:docMk/>
            <pc:sldMk cId="4277679808" sldId="1821"/>
            <ac:spMk id="11" creationId="{021E12D4-3A88-428D-8E5E-AF1AFD923D63}"/>
          </ac:spMkLst>
        </pc:spChg>
        <pc:picChg chg="add">
          <ac:chgData name="eldert@eldert.net" userId="fbe95aa6-f670-4838-bac7-c94df5e74cff" providerId="ADAL" clId="{2AD3765C-7593-4D29-BEC0-B92EC874CEB0}" dt="2022-07-31T21:57:13.846" v="5582" actId="26606"/>
          <ac:picMkLst>
            <pc:docMk/>
            <pc:sldMk cId="4277679808" sldId="1821"/>
            <ac:picMk id="5" creationId="{C74AC7DC-4A4A-6D60-3475-364FE05D134D}"/>
          </ac:picMkLst>
        </pc:picChg>
      </pc:sldChg>
      <pc:sldChg chg="addSp modSp add del mod setBg modClrScheme chgLayout">
        <pc:chgData name="eldert@eldert.net" userId="fbe95aa6-f670-4838-bac7-c94df5e74cff" providerId="ADAL" clId="{2AD3765C-7593-4D29-BEC0-B92EC874CEB0}" dt="2022-07-31T22:08:41.449" v="5679" actId="47"/>
        <pc:sldMkLst>
          <pc:docMk/>
          <pc:sldMk cId="1703417377" sldId="1822"/>
        </pc:sldMkLst>
        <pc:spChg chg="mod ord">
          <ac:chgData name="eldert@eldert.net" userId="fbe95aa6-f670-4838-bac7-c94df5e74cff" providerId="ADAL" clId="{2AD3765C-7593-4D29-BEC0-B92EC874CEB0}" dt="2022-07-31T21:58:31.806" v="5583" actId="26606"/>
          <ac:spMkLst>
            <pc:docMk/>
            <pc:sldMk cId="1703417377" sldId="1822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1:58:31.806" v="5583" actId="26606"/>
          <ac:spMkLst>
            <pc:docMk/>
            <pc:sldMk cId="1703417377" sldId="1822"/>
            <ac:spMk id="3" creationId="{FF116781-3EF7-621A-B367-A07B51771A86}"/>
          </ac:spMkLst>
        </pc:spChg>
        <pc:spChg chg="add">
          <ac:chgData name="eldert@eldert.net" userId="fbe95aa6-f670-4838-bac7-c94df5e74cff" providerId="ADAL" clId="{2AD3765C-7593-4D29-BEC0-B92EC874CEB0}" dt="2022-07-31T21:58:31.806" v="5583" actId="26606"/>
          <ac:spMkLst>
            <pc:docMk/>
            <pc:sldMk cId="1703417377" sldId="1822"/>
            <ac:spMk id="9" creationId="{71B2258F-86CA-4D4D-8270-BC05FCDEBFB3}"/>
          </ac:spMkLst>
        </pc:spChg>
        <pc:picChg chg="add">
          <ac:chgData name="eldert@eldert.net" userId="fbe95aa6-f670-4838-bac7-c94df5e74cff" providerId="ADAL" clId="{2AD3765C-7593-4D29-BEC0-B92EC874CEB0}" dt="2022-07-31T21:58:31.806" v="5583" actId="26606"/>
          <ac:picMkLst>
            <pc:docMk/>
            <pc:sldMk cId="1703417377" sldId="1822"/>
            <ac:picMk id="5" creationId="{CFE659D7-E648-0834-D14F-63EFD2978252}"/>
          </ac:picMkLst>
        </pc:picChg>
      </pc:sldChg>
      <pc:sldChg chg="modSp add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00508688" sldId="182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0508688" sldId="1823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0508688" sldId="1823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301464736" sldId="182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01464736" sldId="1824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01464736" sldId="1824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523076692" sldId="182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23076692" sldId="1825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23076692" sldId="1825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17:54.432" v="5727"/>
        <pc:sldMkLst>
          <pc:docMk/>
          <pc:sldMk cId="2131378945" sldId="1826"/>
        </pc:sldMkLst>
        <pc:spChg chg="mod ord">
          <ac:chgData name="eldert@eldert.net" userId="fbe95aa6-f670-4838-bac7-c94df5e74cff" providerId="ADAL" clId="{2AD3765C-7593-4D29-BEC0-B92EC874CEB0}" dt="2022-07-31T22:17:22.423" v="5724" actId="700"/>
          <ac:spMkLst>
            <pc:docMk/>
            <pc:sldMk cId="2131378945" sldId="1826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7:22.423" v="5724" actId="700"/>
          <ac:spMkLst>
            <pc:docMk/>
            <pc:sldMk cId="2131378945" sldId="1826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19:35.723" v="5732"/>
        <pc:sldMkLst>
          <pc:docMk/>
          <pc:sldMk cId="2046843264" sldId="1827"/>
        </pc:sldMkLst>
        <pc:spChg chg="mod ord">
          <ac:chgData name="eldert@eldert.net" userId="fbe95aa6-f670-4838-bac7-c94df5e74cff" providerId="ADAL" clId="{2AD3765C-7593-4D29-BEC0-B92EC874CEB0}" dt="2022-07-31T22:18:05.371" v="5728" actId="700"/>
          <ac:spMkLst>
            <pc:docMk/>
            <pc:sldMk cId="2046843264" sldId="1827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8:14.990" v="5729" actId="20577"/>
          <ac:spMkLst>
            <pc:docMk/>
            <pc:sldMk cId="2046843264" sldId="1827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1:36.552" v="5736"/>
        <pc:sldMkLst>
          <pc:docMk/>
          <pc:sldMk cId="3053710844" sldId="1828"/>
        </pc:sldMkLst>
        <pc:spChg chg="mod ord">
          <ac:chgData name="eldert@eldert.net" userId="fbe95aa6-f670-4838-bac7-c94df5e74cff" providerId="ADAL" clId="{2AD3765C-7593-4D29-BEC0-B92EC874CEB0}" dt="2022-07-31T22:19:45.975" v="5733" actId="700"/>
          <ac:spMkLst>
            <pc:docMk/>
            <pc:sldMk cId="3053710844" sldId="1828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9:45.975" v="5733" actId="700"/>
          <ac:spMkLst>
            <pc:docMk/>
            <pc:sldMk cId="3053710844" sldId="1828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4:14.024" v="5740"/>
        <pc:sldMkLst>
          <pc:docMk/>
          <pc:sldMk cId="2114091129" sldId="1829"/>
        </pc:sldMkLst>
        <pc:spChg chg="mod ord">
          <ac:chgData name="eldert@eldert.net" userId="fbe95aa6-f670-4838-bac7-c94df5e74cff" providerId="ADAL" clId="{2AD3765C-7593-4D29-BEC0-B92EC874CEB0}" dt="2022-07-31T22:21:47.011" v="5737" actId="700"/>
          <ac:spMkLst>
            <pc:docMk/>
            <pc:sldMk cId="2114091129" sldId="1829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1:47.011" v="5737" actId="700"/>
          <ac:spMkLst>
            <pc:docMk/>
            <pc:sldMk cId="2114091129" sldId="1829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6:22.004" v="5747"/>
        <pc:sldMkLst>
          <pc:docMk/>
          <pc:sldMk cId="1390304715" sldId="1830"/>
        </pc:sldMkLst>
        <pc:spChg chg="mod ord">
          <ac:chgData name="eldert@eldert.net" userId="fbe95aa6-f670-4838-bac7-c94df5e74cff" providerId="ADAL" clId="{2AD3765C-7593-4D29-BEC0-B92EC874CEB0}" dt="2022-07-31T22:24:24.474" v="5741" actId="700"/>
          <ac:spMkLst>
            <pc:docMk/>
            <pc:sldMk cId="1390304715" sldId="1830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4:24.474" v="5741" actId="700"/>
          <ac:spMkLst>
            <pc:docMk/>
            <pc:sldMk cId="1390304715" sldId="1830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7:10.256" v="5750"/>
        <pc:sldMkLst>
          <pc:docMk/>
          <pc:sldMk cId="2818539180" sldId="1831"/>
        </pc:sldMkLst>
        <pc:spChg chg="mod ord">
          <ac:chgData name="eldert@eldert.net" userId="fbe95aa6-f670-4838-bac7-c94df5e74cff" providerId="ADAL" clId="{2AD3765C-7593-4D29-BEC0-B92EC874CEB0}" dt="2022-07-31T22:25:43.884" v="5745" actId="700"/>
          <ac:spMkLst>
            <pc:docMk/>
            <pc:sldMk cId="2818539180" sldId="1831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5:43.884" v="5745" actId="700"/>
          <ac:spMkLst>
            <pc:docMk/>
            <pc:sldMk cId="2818539180" sldId="1831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8:05.993" v="5754"/>
        <pc:sldMkLst>
          <pc:docMk/>
          <pc:sldMk cId="1774827355" sldId="1832"/>
        </pc:sldMkLst>
        <pc:spChg chg="mod ord">
          <ac:chgData name="eldert@eldert.net" userId="fbe95aa6-f670-4838-bac7-c94df5e74cff" providerId="ADAL" clId="{2AD3765C-7593-4D29-BEC0-B92EC874CEB0}" dt="2022-07-31T22:27:29.836" v="5751" actId="700"/>
          <ac:spMkLst>
            <pc:docMk/>
            <pc:sldMk cId="1774827355" sldId="1832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7:29.836" v="5751" actId="700"/>
          <ac:spMkLst>
            <pc:docMk/>
            <pc:sldMk cId="1774827355" sldId="1832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8:46.521" v="5758"/>
        <pc:sldMkLst>
          <pc:docMk/>
          <pc:sldMk cId="29776937" sldId="1833"/>
        </pc:sldMkLst>
        <pc:spChg chg="mod ord">
          <ac:chgData name="eldert@eldert.net" userId="fbe95aa6-f670-4838-bac7-c94df5e74cff" providerId="ADAL" clId="{2AD3765C-7593-4D29-BEC0-B92EC874CEB0}" dt="2022-07-31T22:28:18.609" v="5755" actId="700"/>
          <ac:spMkLst>
            <pc:docMk/>
            <pc:sldMk cId="29776937" sldId="1833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8:18.609" v="5755" actId="700"/>
          <ac:spMkLst>
            <pc:docMk/>
            <pc:sldMk cId="29776937" sldId="1833"/>
            <ac:spMk id="3" creationId="{FF116781-3EF7-621A-B367-A07B51771A86}"/>
          </ac:spMkLst>
        </pc:spChg>
      </pc:sldChg>
      <pc:sldChg chg="addSp delSp modSp add mod modTransition setBg modClrScheme chgLayout modNotesTx">
        <pc:chgData name="eldert@eldert.net" userId="fbe95aa6-f670-4838-bac7-c94df5e74cff" providerId="ADAL" clId="{2AD3765C-7593-4D29-BEC0-B92EC874CEB0}" dt="2022-08-08T21:33:20.804" v="6076"/>
        <pc:sldMkLst>
          <pc:docMk/>
          <pc:sldMk cId="3813191564" sldId="1834"/>
        </pc:sldMkLst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13191564" sldId="1834"/>
            <ac:spMk id="2" creationId="{5D8C3952-4572-CE41-D9E7-9E3CEFCCAFD8}"/>
          </ac:spMkLst>
        </pc:spChg>
        <pc:spChg chg="add mod ord">
          <ac:chgData name="eldert@eldert.net" userId="fbe95aa6-f670-4838-bac7-c94df5e74cff" providerId="ADAL" clId="{2AD3765C-7593-4D29-BEC0-B92EC874CEB0}" dt="2022-07-31T22:29:28.110" v="5759" actId="700"/>
          <ac:spMkLst>
            <pc:docMk/>
            <pc:sldMk cId="3813191564" sldId="1834"/>
            <ac:spMk id="3" creationId="{255BF380-8C8F-8084-1968-D8F677F6B00A}"/>
          </ac:spMkLst>
        </pc:spChg>
        <pc:spChg chg="mod ord">
          <ac:chgData name="eldert@eldert.net" userId="fbe95aa6-f670-4838-bac7-c94df5e74cff" providerId="ADAL" clId="{2AD3765C-7593-4D29-BEC0-B92EC874CEB0}" dt="2022-07-31T22:29:28.110" v="5759" actId="700"/>
          <ac:spMkLst>
            <pc:docMk/>
            <pc:sldMk cId="3813191564" sldId="1834"/>
            <ac:spMk id="4" creationId="{4833E932-D0F9-40E6-BBE5-554A41F91277}"/>
          </ac:spMkLst>
        </pc:spChg>
        <pc:spChg chg="del mod ord">
          <ac:chgData name="eldert@eldert.net" userId="fbe95aa6-f670-4838-bac7-c94df5e74cff" providerId="ADAL" clId="{2AD3765C-7593-4D29-BEC0-B92EC874CEB0}" dt="2022-07-31T21:52:12.323" v="5535" actId="700"/>
          <ac:spMkLst>
            <pc:docMk/>
            <pc:sldMk cId="3813191564" sldId="1834"/>
            <ac:spMk id="5" creationId="{B506C157-3558-46E4-AB0A-A2AAAAA1DA66}"/>
          </ac:spMkLst>
        </pc:spChg>
      </pc:sldChg>
      <pc:sldChg chg="modSp add mod modTransition setBg modClrScheme chgLayout modNotesTx">
        <pc:chgData name="eldert@eldert.net" userId="fbe95aa6-f670-4838-bac7-c94df5e74cff" providerId="ADAL" clId="{2AD3765C-7593-4D29-BEC0-B92EC874CEB0}" dt="2022-08-08T21:33:20.804" v="6076"/>
        <pc:sldMkLst>
          <pc:docMk/>
          <pc:sldMk cId="1296984392" sldId="1835"/>
        </pc:sldMkLst>
        <pc:spChg chg="mod ord">
          <ac:chgData name="eldert@eldert.net" userId="fbe95aa6-f670-4838-bac7-c94df5e74cff" providerId="ADAL" clId="{2AD3765C-7593-4D29-BEC0-B92EC874CEB0}" dt="2022-07-31T22:29:46.068" v="5763" actId="700"/>
          <ac:spMkLst>
            <pc:docMk/>
            <pc:sldMk cId="1296984392" sldId="1835"/>
            <ac:spMk id="2" creationId="{C367AF16-6D28-41AE-8CA1-87C3A03D7A19}"/>
          </ac:spMkLst>
        </pc:spChg>
        <pc:spChg chg="mod ord">
          <ac:chgData name="eldert@eldert.net" userId="fbe95aa6-f670-4838-bac7-c94df5e74cff" providerId="ADAL" clId="{2AD3765C-7593-4D29-BEC0-B92EC874CEB0}" dt="2022-08-08T21:33:01.841" v="6075" actId="20577"/>
          <ac:spMkLst>
            <pc:docMk/>
            <pc:sldMk cId="1296984392" sldId="1835"/>
            <ac:spMk id="3" creationId="{C1A66CA2-0D35-4E6A-A2F1-DA5BA3EA2676}"/>
          </ac:spMkLst>
        </pc:spChg>
      </pc:sldChg>
      <pc:sldChg chg="delSp modSp add del modAnim delDesignElem">
        <pc:chgData name="eldert@eldert.net" userId="fbe95aa6-f670-4838-bac7-c94df5e74cff" providerId="ADAL" clId="{2AD3765C-7593-4D29-BEC0-B92EC874CEB0}" dt="2022-07-31T21:23:46.185" v="5379" actId="47"/>
        <pc:sldMkLst>
          <pc:docMk/>
          <pc:sldMk cId="2807593643" sldId="2013"/>
        </pc:sldMkLst>
        <pc:spChg chg="mod">
          <ac:chgData name="eldert@eldert.net" userId="fbe95aa6-f670-4838-bac7-c94df5e74cff" providerId="ADAL" clId="{2AD3765C-7593-4D29-BEC0-B92EC874CEB0}" dt="2022-07-31T21:22:51.260" v="5376" actId="368"/>
          <ac:spMkLst>
            <pc:docMk/>
            <pc:sldMk cId="2807593643" sldId="2013"/>
            <ac:spMk id="2" creationId="{EDF5E76B-98B8-4D90-8AEA-7411FE79CE78}"/>
          </ac:spMkLst>
        </pc:spChg>
        <pc:spChg chg="mod">
          <ac:chgData name="eldert@eldert.net" userId="fbe95aa6-f670-4838-bac7-c94df5e74cff" providerId="ADAL" clId="{2AD3765C-7593-4D29-BEC0-B92EC874CEB0}" dt="2022-07-31T21:22:59.803" v="5378" actId="20577"/>
          <ac:spMkLst>
            <pc:docMk/>
            <pc:sldMk cId="2807593643" sldId="2013"/>
            <ac:spMk id="16" creationId="{FA376D98-3522-4C69-910D-880684F4FAA0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0" creationId="{2EEE8F11-3582-44B7-9869-F2D26D7DD9D4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1" creationId="{2141F1CC-6A53-4BCF-9127-AABB52E2497E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2" creationId="{C20C2C41-D9A8-45BE-9E21-91268EC186D8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4" creationId="{561B2B49-7142-4CA8-A929-4671548E6A5A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6" creationId="{B38B1FC8-38BF-4066-8F4A-12EEC1C1AF64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33" creationId="{178B4B56-5CC4-4608-A9A9-996108D35B5B}"/>
          </ac:spMkLst>
        </pc:spChg>
        <pc:picChg chg="mod">
          <ac:chgData name="eldert@eldert.net" userId="fbe95aa6-f670-4838-bac7-c94df5e74cff" providerId="ADAL" clId="{2AD3765C-7593-4D29-BEC0-B92EC874CEB0}" dt="2022-07-31T21:22:51.260" v="5376" actId="368"/>
          <ac:picMkLst>
            <pc:docMk/>
            <pc:sldMk cId="2807593643" sldId="2013"/>
            <ac:picMk id="14" creationId="{17D8DC3E-938A-4B8E-9849-BB9EC563AC2D}"/>
          </ac:picMkLst>
        </pc:picChg>
        <pc:picChg chg="mod">
          <ac:chgData name="eldert@eldert.net" userId="fbe95aa6-f670-4838-bac7-c94df5e74cff" providerId="ADAL" clId="{2AD3765C-7593-4D29-BEC0-B92EC874CEB0}" dt="2022-07-31T21:22:51.260" v="5376" actId="368"/>
          <ac:picMkLst>
            <pc:docMk/>
            <pc:sldMk cId="2807593643" sldId="2013"/>
            <ac:picMk id="17" creationId="{0C413F6D-2B4F-4F91-A559-857AC1762A4D}"/>
          </ac:picMkLst>
        </pc:picChg>
        <pc:picChg chg="mod">
          <ac:chgData name="eldert@eldert.net" userId="fbe95aa6-f670-4838-bac7-c94df5e74cff" providerId="ADAL" clId="{2AD3765C-7593-4D29-BEC0-B92EC874CEB0}" dt="2022-07-31T21:22:51.260" v="5376" actId="368"/>
          <ac:picMkLst>
            <pc:docMk/>
            <pc:sldMk cId="2807593643" sldId="2013"/>
            <ac:picMk id="18" creationId="{CFB40FDA-39CD-4620-9C61-B9A00618B063}"/>
          </ac:picMkLst>
        </pc:picChg>
      </pc:sldChg>
      <pc:sldChg chg="addSp delSp modSp add mod modTransition setBg modClrScheme chgLayout">
        <pc:chgData name="eldert@eldert.net" userId="fbe95aa6-f670-4838-bac7-c94df5e74cff" providerId="ADAL" clId="{2AD3765C-7593-4D29-BEC0-B92EC874CEB0}" dt="2022-08-08T21:33:20.804" v="6076"/>
        <pc:sldMkLst>
          <pc:docMk/>
          <pc:sldMk cId="1654899471" sldId="2115"/>
        </pc:sldMkLst>
        <pc:spChg chg="mod ord">
          <ac:chgData name="eldert@eldert.net" userId="fbe95aa6-f670-4838-bac7-c94df5e74cff" providerId="ADAL" clId="{2AD3765C-7593-4D29-BEC0-B92EC874CEB0}" dt="2022-07-31T22:31:27.605" v="5770" actId="14100"/>
          <ac:spMkLst>
            <pc:docMk/>
            <pc:sldMk cId="1654899471" sldId="2115"/>
            <ac:spMk id="2" creationId="{2FC7DAD2-53AD-4340-95DA-62666FA42F02}"/>
          </ac:spMkLst>
        </pc:spChg>
        <pc:spChg chg="mod ord">
          <ac:chgData name="eldert@eldert.net" userId="fbe95aa6-f670-4838-bac7-c94df5e74cff" providerId="ADAL" clId="{2AD3765C-7593-4D29-BEC0-B92EC874CEB0}" dt="2022-07-31T22:31:06.765" v="5765" actId="700"/>
          <ac:spMkLst>
            <pc:docMk/>
            <pc:sldMk cId="1654899471" sldId="2115"/>
            <ac:spMk id="4" creationId="{3CF2DA81-F241-4318-B4F4-C49B0D8CEE15}"/>
          </ac:spMkLst>
        </pc:spChg>
        <pc:picChg chg="del">
          <ac:chgData name="eldert@eldert.net" userId="fbe95aa6-f670-4838-bac7-c94df5e74cff" providerId="ADAL" clId="{2AD3765C-7593-4D29-BEC0-B92EC874CEB0}" dt="2022-07-31T22:31:33.718" v="5772" actId="478"/>
          <ac:picMkLst>
            <pc:docMk/>
            <pc:sldMk cId="1654899471" sldId="2115"/>
            <ac:picMk id="3" creationId="{D321E274-4B6F-48B2-B8D7-2F13AF215B96}"/>
          </ac:picMkLst>
        </pc:picChg>
        <pc:picChg chg="add del">
          <ac:chgData name="eldert@eldert.net" userId="fbe95aa6-f670-4838-bac7-c94df5e74cff" providerId="ADAL" clId="{2AD3765C-7593-4D29-BEC0-B92EC874CEB0}" dt="2022-07-31T21:24:45.031" v="5431" actId="478"/>
          <ac:picMkLst>
            <pc:docMk/>
            <pc:sldMk cId="1654899471" sldId="2115"/>
            <ac:picMk id="5" creationId="{DFD90528-7E37-6D7D-EF43-7D4D9232BC00}"/>
          </ac:picMkLst>
        </pc:picChg>
        <pc:picChg chg="mod">
          <ac:chgData name="eldert@eldert.net" userId="fbe95aa6-f670-4838-bac7-c94df5e74cff" providerId="ADAL" clId="{2AD3765C-7593-4D29-BEC0-B92EC874CEB0}" dt="2022-07-31T22:31:37.963" v="5773" actId="1076"/>
          <ac:picMkLst>
            <pc:docMk/>
            <pc:sldMk cId="1654899471" sldId="2115"/>
            <ac:picMk id="6" creationId="{0D482D22-412C-4753-8699-B06BAA3BCC27}"/>
          </ac:picMkLst>
        </pc:picChg>
        <pc:picChg chg="mod">
          <ac:chgData name="eldert@eldert.net" userId="fbe95aa6-f670-4838-bac7-c94df5e74cff" providerId="ADAL" clId="{2AD3765C-7593-4D29-BEC0-B92EC874CEB0}" dt="2022-07-31T22:31:31.775" v="5771" actId="1076"/>
          <ac:picMkLst>
            <pc:docMk/>
            <pc:sldMk cId="1654899471" sldId="2115"/>
            <ac:picMk id="9" creationId="{E9309CF4-13EA-76A0-316B-018AE1AA5349}"/>
          </ac:picMkLst>
        </pc:picChg>
        <pc:picChg chg="del">
          <ac:chgData name="eldert@eldert.net" userId="fbe95aa6-f670-4838-bac7-c94df5e74cff" providerId="ADAL" clId="{2AD3765C-7593-4D29-BEC0-B92EC874CEB0}" dt="2022-07-31T21:23:53.431" v="5381" actId="478"/>
          <ac:picMkLst>
            <pc:docMk/>
            <pc:sldMk cId="1654899471" sldId="2115"/>
            <ac:picMk id="10" creationId="{B66B6249-5928-433E-2CE5-2D1FDCFFEECC}"/>
          </ac:picMkLst>
        </pc:picChg>
        <pc:picChg chg="mod">
          <ac:chgData name="eldert@eldert.net" userId="fbe95aa6-f670-4838-bac7-c94df5e74cff" providerId="ADAL" clId="{2AD3765C-7593-4D29-BEC0-B92EC874CEB0}" dt="2022-07-31T22:31:45.716" v="5774" actId="1076"/>
          <ac:picMkLst>
            <pc:docMk/>
            <pc:sldMk cId="1654899471" sldId="2115"/>
            <ac:picMk id="11" creationId="{8F57737D-3AE5-4113-8B7A-6D8AFEA6E254}"/>
          </ac:picMkLst>
        </pc:picChg>
        <pc:picChg chg="add del mod">
          <ac:chgData name="eldert@eldert.net" userId="fbe95aa6-f670-4838-bac7-c94df5e74cff" providerId="ADAL" clId="{2AD3765C-7593-4D29-BEC0-B92EC874CEB0}" dt="2022-07-31T22:31:59.375" v="5784" actId="1035"/>
          <ac:picMkLst>
            <pc:docMk/>
            <pc:sldMk cId="1654899471" sldId="2115"/>
            <ac:picMk id="14" creationId="{A80EF026-D94E-4865-9984-F26F22878375}"/>
          </ac:picMkLst>
        </pc:picChg>
      </pc:sldChg>
      <pc:sldChg chg="addSp delSp modSp new mod modTransition setBg">
        <pc:chgData name="eldert@eldert.net" userId="fbe95aa6-f670-4838-bac7-c94df5e74cff" providerId="ADAL" clId="{2AD3765C-7593-4D29-BEC0-B92EC874CEB0}" dt="2022-08-08T21:33:34.205" v="6077"/>
        <pc:sldMkLst>
          <pc:docMk/>
          <pc:sldMk cId="2658160290" sldId="2116"/>
        </pc:sldMkLst>
        <pc:spChg chg="mod">
          <ac:chgData name="eldert@eldert.net" userId="fbe95aa6-f670-4838-bac7-c94df5e74cff" providerId="ADAL" clId="{2AD3765C-7593-4D29-BEC0-B92EC874CEB0}" dt="2022-07-31T22:17:10.111" v="5723"/>
          <ac:spMkLst>
            <pc:docMk/>
            <pc:sldMk cId="2658160290" sldId="2116"/>
            <ac:spMk id="2" creationId="{0F15F3B0-FD0D-5E73-E32E-00E2A649484A}"/>
          </ac:spMkLst>
        </pc:spChg>
        <pc:spChg chg="mod">
          <ac:chgData name="eldert@eldert.net" userId="fbe95aa6-f670-4838-bac7-c94df5e74cff" providerId="ADAL" clId="{2AD3765C-7593-4D29-BEC0-B92EC874CEB0}" dt="2022-07-31T22:17:10.111" v="5723"/>
          <ac:spMkLst>
            <pc:docMk/>
            <pc:sldMk cId="2658160290" sldId="2116"/>
            <ac:spMk id="3" creationId="{FCA50496-9AF5-DE54-BA18-E9203BAE4FF0}"/>
          </ac:spMkLst>
        </pc:spChg>
        <pc:picChg chg="add del">
          <ac:chgData name="eldert@eldert.net" userId="fbe95aa6-f670-4838-bac7-c94df5e74cff" providerId="ADAL" clId="{2AD3765C-7593-4D29-BEC0-B92EC874CEB0}" dt="2022-07-31T22:02:43.589" v="5627"/>
          <ac:picMkLst>
            <pc:docMk/>
            <pc:sldMk cId="2658160290" sldId="2116"/>
            <ac:picMk id="1026" creationId="{BBBA2A28-A210-03D2-BB25-C19EFE063882}"/>
          </ac:picMkLst>
        </pc:picChg>
      </pc:sldChg>
      <pc:sldChg chg="modSp new mod modTransition setBg">
        <pc:chgData name="eldert@eldert.net" userId="fbe95aa6-f670-4838-bac7-c94df5e74cff" providerId="ADAL" clId="{2AD3765C-7593-4D29-BEC0-B92EC874CEB0}" dt="2022-08-08T21:33:41.626" v="6078"/>
        <pc:sldMkLst>
          <pc:docMk/>
          <pc:sldMk cId="1505387955" sldId="2117"/>
        </pc:sldMkLst>
        <pc:spChg chg="mod">
          <ac:chgData name="eldert@eldert.net" userId="fbe95aa6-f670-4838-bac7-c94df5e74cff" providerId="ADAL" clId="{2AD3765C-7593-4D29-BEC0-B92EC874CEB0}" dt="2022-07-31T22:17:10.111" v="5723"/>
          <ac:spMkLst>
            <pc:docMk/>
            <pc:sldMk cId="1505387955" sldId="2117"/>
            <ac:spMk id="2" creationId="{D35872F6-5718-97D8-2BCF-078F2EA42C68}"/>
          </ac:spMkLst>
        </pc:spChg>
        <pc:spChg chg="mod">
          <ac:chgData name="eldert@eldert.net" userId="fbe95aa6-f670-4838-bac7-c94df5e74cff" providerId="ADAL" clId="{2AD3765C-7593-4D29-BEC0-B92EC874CEB0}" dt="2022-07-31T22:17:10.111" v="5723"/>
          <ac:spMkLst>
            <pc:docMk/>
            <pc:sldMk cId="1505387955" sldId="2117"/>
            <ac:spMk id="3" creationId="{E47785DD-23BF-602E-4390-04B7F75D3103}"/>
          </ac:spMkLst>
        </pc:spChg>
      </pc:sldChg>
      <pc:sldChg chg="addSp delSp modSp new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506746476" sldId="2118"/>
        </pc:sldMkLst>
        <pc:spChg chg="del mod ord">
          <ac:chgData name="eldert@eldert.net" userId="fbe95aa6-f670-4838-bac7-c94df5e74cff" providerId="ADAL" clId="{2AD3765C-7593-4D29-BEC0-B92EC874CEB0}" dt="2022-07-31T22:06:14.354" v="5649" actId="700"/>
          <ac:spMkLst>
            <pc:docMk/>
            <pc:sldMk cId="2506746476" sldId="2118"/>
            <ac:spMk id="2" creationId="{888DB6AA-A90D-279E-5153-8F1CCBBF2CEE}"/>
          </ac:spMkLst>
        </pc:spChg>
        <pc:spChg chg="add 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06746476" sldId="2118"/>
            <ac:spMk id="3" creationId="{9234146E-57E2-B9A7-C88F-8552D98F897D}"/>
          </ac:spMkLst>
        </pc:spChg>
        <pc:spChg chg="add 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06746476" sldId="2118"/>
            <ac:spMk id="4" creationId="{8586DB2F-5B04-B8E2-8E60-5DF0C577849E}"/>
          </ac:spMkLst>
        </pc:spChg>
      </pc:sldChg>
      <pc:sldChg chg="addSp delSp modSp new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96787075" sldId="2119"/>
        </pc:sldMkLst>
        <pc:spChg chg="del mod ord">
          <ac:chgData name="eldert@eldert.net" userId="fbe95aa6-f670-4838-bac7-c94df5e74cff" providerId="ADAL" clId="{2AD3765C-7593-4D29-BEC0-B92EC874CEB0}" dt="2022-07-31T22:08:00.296" v="5669" actId="700"/>
          <ac:spMkLst>
            <pc:docMk/>
            <pc:sldMk cId="296787075" sldId="2119"/>
            <ac:spMk id="2" creationId="{4F949F23-AE32-FAE1-BCBB-D66B2A853414}"/>
          </ac:spMkLst>
        </pc:spChg>
        <pc:spChg chg="add 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6787075" sldId="2119"/>
            <ac:spMk id="3" creationId="{A1725D3F-A2AE-B35A-92D4-5777044970B6}"/>
          </ac:spMkLst>
        </pc:spChg>
        <pc:spChg chg="add 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6787075" sldId="2119"/>
            <ac:spMk id="4" creationId="{0CA249F1-7305-BF88-E035-FD1C6074A347}"/>
          </ac:spMkLst>
        </pc:spChg>
      </pc:sldChg>
      <pc:sldChg chg="delSp add">
        <pc:chgData name="eldert@eldert.net" userId="fbe95aa6-f670-4838-bac7-c94df5e74cff" providerId="ADAL" clId="{2AD3765C-7593-4D29-BEC0-B92EC874CEB0}" dt="2022-08-08T19:19:32.122" v="5998" actId="478"/>
        <pc:sldMkLst>
          <pc:docMk/>
          <pc:sldMk cId="1469391378" sldId="2120"/>
        </pc:sldMkLst>
        <pc:grpChg chg="del">
          <ac:chgData name="eldert@eldert.net" userId="fbe95aa6-f670-4838-bac7-c94df5e74cff" providerId="ADAL" clId="{2AD3765C-7593-4D29-BEC0-B92EC874CEB0}" dt="2022-08-08T19:19:32.122" v="5998" actId="478"/>
          <ac:grpSpMkLst>
            <pc:docMk/>
            <pc:sldMk cId="1469391378" sldId="2120"/>
            <ac:grpSpMk id="63" creationId="{93259E32-E190-FC97-1D25-8E013E3971E1}"/>
          </ac:grpSpMkLst>
        </pc:grpChg>
      </pc:sldChg>
      <pc:sldChg chg="modSp add del">
        <pc:chgData name="eldert@eldert.net" userId="fbe95aa6-f670-4838-bac7-c94df5e74cff" providerId="ADAL" clId="{2AD3765C-7593-4D29-BEC0-B92EC874CEB0}" dt="2022-08-08T19:19:54.519" v="6001" actId="47"/>
        <pc:sldMkLst>
          <pc:docMk/>
          <pc:sldMk cId="1403494127" sldId="2121"/>
        </pc:sldMkLst>
        <pc:spChg chg="mod">
          <ac:chgData name="eldert@eldert.net" userId="fbe95aa6-f670-4838-bac7-c94df5e74cff" providerId="ADAL" clId="{2AD3765C-7593-4D29-BEC0-B92EC874CEB0}" dt="2022-08-08T19:19:46.937" v="6000" actId="1076"/>
          <ac:spMkLst>
            <pc:docMk/>
            <pc:sldMk cId="1403494127" sldId="2121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8-08T19:19:46.937" v="6000" actId="1076"/>
          <ac:grpSpMkLst>
            <pc:docMk/>
            <pc:sldMk cId="1403494127" sldId="2121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8-08T19:19:46.937" v="6000" actId="1076"/>
          <ac:picMkLst>
            <pc:docMk/>
            <pc:sldMk cId="1403494127" sldId="2121"/>
            <ac:picMk id="45" creationId="{ACA8E4F9-F67F-75F5-D998-7E7229AAD0D4}"/>
          </ac:picMkLst>
        </pc:picChg>
      </pc:sldChg>
      <pc:sldChg chg="addSp modSp add mod">
        <pc:chgData name="eldert@eldert.net" userId="fbe95aa6-f670-4838-bac7-c94df5e74cff" providerId="ADAL" clId="{2AD3765C-7593-4D29-BEC0-B92EC874CEB0}" dt="2022-08-09T16:44:30.544" v="6101" actId="1037"/>
        <pc:sldMkLst>
          <pc:docMk/>
          <pc:sldMk cId="2113024393" sldId="2121"/>
        </pc:sldMkLst>
        <pc:picChg chg="add mod">
          <ac:chgData name="eldert@eldert.net" userId="fbe95aa6-f670-4838-bac7-c94df5e74cff" providerId="ADAL" clId="{2AD3765C-7593-4D29-BEC0-B92EC874CEB0}" dt="2022-08-09T16:43:59.778" v="6088" actId="1037"/>
          <ac:picMkLst>
            <pc:docMk/>
            <pc:sldMk cId="2113024393" sldId="2121"/>
            <ac:picMk id="5" creationId="{0BD7D8DB-B80E-4B9F-5060-DABE00763181}"/>
          </ac:picMkLst>
        </pc:picChg>
        <pc:picChg chg="add mod">
          <ac:chgData name="eldert@eldert.net" userId="fbe95aa6-f670-4838-bac7-c94df5e74cff" providerId="ADAL" clId="{2AD3765C-7593-4D29-BEC0-B92EC874CEB0}" dt="2022-08-09T16:44:15.132" v="6097" actId="1037"/>
          <ac:picMkLst>
            <pc:docMk/>
            <pc:sldMk cId="2113024393" sldId="2121"/>
            <ac:picMk id="8" creationId="{672A6CCD-23AB-87E1-C693-9EE379FD9E07}"/>
          </ac:picMkLst>
        </pc:picChg>
        <pc:picChg chg="mod">
          <ac:chgData name="eldert@eldert.net" userId="fbe95aa6-f670-4838-bac7-c94df5e74cff" providerId="ADAL" clId="{2AD3765C-7593-4D29-BEC0-B92EC874CEB0}" dt="2022-08-09T16:43:53.307" v="6085" actId="1076"/>
          <ac:picMkLst>
            <pc:docMk/>
            <pc:sldMk cId="2113024393" sldId="2121"/>
            <ac:picMk id="11" creationId="{BB51C878-DAEB-8DB9-BF69-7AF2ABA66076}"/>
          </ac:picMkLst>
        </pc:picChg>
        <pc:picChg chg="add mod">
          <ac:chgData name="eldert@eldert.net" userId="fbe95aa6-f670-4838-bac7-c94df5e74cff" providerId="ADAL" clId="{2AD3765C-7593-4D29-BEC0-B92EC874CEB0}" dt="2022-08-09T16:44:30.544" v="6101" actId="1037"/>
          <ac:picMkLst>
            <pc:docMk/>
            <pc:sldMk cId="2113024393" sldId="2121"/>
            <ac:picMk id="12" creationId="{DC4A2774-F7AE-A5B5-FE4C-069840925F1D}"/>
          </ac:picMkLst>
        </pc:picChg>
      </pc:sldChg>
      <pc:sldMasterChg chg="del delSldLayout">
        <pc:chgData name="eldert@eldert.net" userId="fbe95aa6-f670-4838-bac7-c94df5e74cff" providerId="ADAL" clId="{2AD3765C-7593-4D29-BEC0-B92EC874CEB0}" dt="2022-07-31T19:21:17.707" v="4101" actId="700"/>
        <pc:sldMasterMkLst>
          <pc:docMk/>
          <pc:sldMasterMk cId="3591942868" sldId="2147483660"/>
        </pc:sldMasterMkLst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218539427" sldId="2147483661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743201286" sldId="2147483662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840507907" sldId="2147483663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875485317" sldId="2147483664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496994697" sldId="2147483665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499743808" sldId="2147483666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134505491" sldId="2147483667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200258876" sldId="2147483668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53785494" sldId="2147483669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626661532" sldId="2147483670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74134626" sldId="2147483671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001603846" sldId="2147483672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213948882" sldId="2147483673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987914984" sldId="2147483674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4250509802" sldId="2147483675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36855565" sldId="2147483676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950848648" sldId="2147483677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216118850" sldId="2147483678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055892034" sldId="2147483679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94119010" sldId="2147483680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971042164" sldId="2147483681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335566821" sldId="2147483682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836046760" sldId="2147483683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95061810" sldId="2147483684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079407696" sldId="2147483685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248784999" sldId="2147483686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40412160" sldId="2147483687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775065014" sldId="2147483688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714256436" sldId="2147483689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848713199" sldId="2147483690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485659059" sldId="2147483691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19698302" sldId="2147483692"/>
          </pc:sldLayoutMkLst>
        </pc:sldLayoutChg>
      </pc:sldMasterChg>
      <pc:sldMasterChg chg="addSldLayout delSldLayout">
        <pc:chgData name="eldert@eldert.net" userId="fbe95aa6-f670-4838-bac7-c94df5e74cff" providerId="ADAL" clId="{2AD3765C-7593-4D29-BEC0-B92EC874CEB0}" dt="2022-07-31T19:32:05.763" v="4226" actId="2696"/>
        <pc:sldMasterMkLst>
          <pc:docMk/>
          <pc:sldMasterMk cId="3319527399" sldId="2147483693"/>
        </pc:sldMasterMkLst>
        <pc:sldLayoutChg chg="add del">
          <pc:chgData name="eldert@eldert.net" userId="fbe95aa6-f670-4838-bac7-c94df5e74cff" providerId="ADAL" clId="{2AD3765C-7593-4D29-BEC0-B92EC874CEB0}" dt="2022-07-31T19:32:05.763" v="4226" actId="2696"/>
          <pc:sldLayoutMkLst>
            <pc:docMk/>
            <pc:sldMasterMk cId="3319527399" sldId="2147483693"/>
            <pc:sldLayoutMk cId="3975189306" sldId="2147483715"/>
          </pc:sldLayoutMkLst>
        </pc:sldLayoutChg>
      </pc:sldMasterChg>
      <pc:sldMasterChg chg="addSp delSp modSp mod modSldLayout">
        <pc:chgData name="eldert@eldert.net" userId="fbe95aa6-f670-4838-bac7-c94df5e74cff" providerId="ADAL" clId="{2AD3765C-7593-4D29-BEC0-B92EC874CEB0}" dt="2022-07-31T22:10:57.921" v="5708" actId="404"/>
        <pc:sldMasterMkLst>
          <pc:docMk/>
          <pc:sldMasterMk cId="719898720" sldId="2147483716"/>
        </pc:sldMasterMkLst>
        <pc:spChg chg="mod">
          <ac:chgData name="eldert@eldert.net" userId="fbe95aa6-f670-4838-bac7-c94df5e74cff" providerId="ADAL" clId="{2AD3765C-7593-4D29-BEC0-B92EC874CEB0}" dt="2022-07-31T21:53:32.958" v="5540" actId="1076"/>
          <ac:spMkLst>
            <pc:docMk/>
            <pc:sldMasterMk cId="719898720" sldId="2147483716"/>
            <ac:spMk id="2" creationId="{789378D2-FD85-DF4C-9517-EBCA2D89F566}"/>
          </ac:spMkLst>
        </pc:spChg>
        <pc:spChg chg="mod">
          <ac:chgData name="eldert@eldert.net" userId="fbe95aa6-f670-4838-bac7-c94df5e74cff" providerId="ADAL" clId="{2AD3765C-7593-4D29-BEC0-B92EC874CEB0}" dt="2022-07-31T21:53:38.642" v="5541" actId="14100"/>
          <ac:spMkLst>
            <pc:docMk/>
            <pc:sldMasterMk cId="719898720" sldId="2147483716"/>
            <ac:spMk id="3" creationId="{429B488F-8512-D041-B80F-67B198054A08}"/>
          </ac:spMkLst>
        </pc:spChg>
        <pc:spChg chg="add mod">
          <ac:chgData name="eldert@eldert.net" userId="fbe95aa6-f670-4838-bac7-c94df5e74cff" providerId="ADAL" clId="{2AD3765C-7593-4D29-BEC0-B92EC874CEB0}" dt="2022-07-31T21:54:27.599" v="5566" actId="1076"/>
          <ac:spMkLst>
            <pc:docMk/>
            <pc:sldMasterMk cId="719898720" sldId="2147483716"/>
            <ac:spMk id="5" creationId="{A868569A-71AA-E545-FAE5-5F648FDF88FF}"/>
          </ac:spMkLst>
        </pc:spChg>
        <pc:spChg chg="del">
          <ac:chgData name="eldert@eldert.net" userId="fbe95aa6-f670-4838-bac7-c94df5e74cff" providerId="ADAL" clId="{2AD3765C-7593-4D29-BEC0-B92EC874CEB0}" dt="2022-07-31T21:53:29.219" v="5539" actId="478"/>
          <ac:spMkLst>
            <pc:docMk/>
            <pc:sldMasterMk cId="719898720" sldId="2147483716"/>
            <ac:spMk id="7" creationId="{4BE76C1F-AE74-4750-AB44-2C23147C6CFF}"/>
          </ac:spMkLst>
        </pc:spChg>
        <pc:picChg chg="del">
          <ac:chgData name="eldert@eldert.net" userId="fbe95aa6-f670-4838-bac7-c94df5e74cff" providerId="ADAL" clId="{2AD3765C-7593-4D29-BEC0-B92EC874CEB0}" dt="2022-07-31T21:53:26.286" v="5538" actId="478"/>
          <ac:picMkLst>
            <pc:docMk/>
            <pc:sldMasterMk cId="719898720" sldId="2147483716"/>
            <ac:picMk id="6" creationId="{012A7461-D963-BE4B-BB56-252696A65D6D}"/>
          </ac:picMkLst>
        </pc:picChg>
        <pc:sldLayoutChg chg="addSp delSp modSp mod">
          <pc:chgData name="eldert@eldert.net" userId="fbe95aa6-f670-4838-bac7-c94df5e74cff" providerId="ADAL" clId="{2AD3765C-7593-4D29-BEC0-B92EC874CEB0}" dt="2022-07-31T22:10:57.921" v="5708" actId="404"/>
          <pc:sldLayoutMkLst>
            <pc:docMk/>
            <pc:sldMasterMk cId="719898720" sldId="2147483716"/>
            <pc:sldLayoutMk cId="3340564351" sldId="2147483718"/>
          </pc:sldLayoutMkLst>
          <pc:spChg chg="mod">
            <ac:chgData name="eldert@eldert.net" userId="fbe95aa6-f670-4838-bac7-c94df5e74cff" providerId="ADAL" clId="{2AD3765C-7593-4D29-BEC0-B92EC874CEB0}" dt="2022-07-31T22:10:53.550" v="5703" actId="404"/>
            <ac:spMkLst>
              <pc:docMk/>
              <pc:sldMasterMk cId="719898720" sldId="2147483716"/>
              <pc:sldLayoutMk cId="3340564351" sldId="2147483718"/>
              <ac:spMk id="2" creationId="{358A0A61-B21E-2241-BD4F-982ED2AC0D30}"/>
            </ac:spMkLst>
          </pc:spChg>
          <pc:spChg chg="mod">
            <ac:chgData name="eldert@eldert.net" userId="fbe95aa6-f670-4838-bac7-c94df5e74cff" providerId="ADAL" clId="{2AD3765C-7593-4D29-BEC0-B92EC874CEB0}" dt="2022-07-31T22:10:57.921" v="5708" actId="404"/>
            <ac:spMkLst>
              <pc:docMk/>
              <pc:sldMasterMk cId="719898720" sldId="2147483716"/>
              <pc:sldLayoutMk cId="3340564351" sldId="2147483718"/>
              <ac:spMk id="3" creationId="{3D6ECDD9-D71D-244C-8907-BF7EB130F971}"/>
            </ac:spMkLst>
          </pc:spChg>
          <pc:picChg chg="add del">
            <ac:chgData name="eldert@eldert.net" userId="fbe95aa6-f670-4838-bac7-c94df5e74cff" providerId="ADAL" clId="{2AD3765C-7593-4D29-BEC0-B92EC874CEB0}" dt="2022-07-31T21:55:24.340" v="5569" actId="478"/>
            <ac:picMkLst>
              <pc:docMk/>
              <pc:sldMasterMk cId="719898720" sldId="2147483716"/>
              <pc:sldLayoutMk cId="3340564351" sldId="2147483718"/>
              <ac:picMk id="11" creationId="{C96DCECC-E725-8842-84C1-337D34795124}"/>
            </ac:picMkLst>
          </pc:picChg>
        </pc:sldLayoutChg>
        <pc:sldLayoutChg chg="delSp modSp mod">
          <pc:chgData name="eldert@eldert.net" userId="fbe95aa6-f670-4838-bac7-c94df5e74cff" providerId="ADAL" clId="{2AD3765C-7593-4D29-BEC0-B92EC874CEB0}" dt="2022-07-31T21:55:49.118" v="5572" actId="14100"/>
          <pc:sldLayoutMkLst>
            <pc:docMk/>
            <pc:sldMasterMk cId="719898720" sldId="2147483716"/>
            <pc:sldLayoutMk cId="2212270459" sldId="2147483721"/>
          </pc:sldLayoutMkLst>
          <pc:spChg chg="mod">
            <ac:chgData name="eldert@eldert.net" userId="fbe95aa6-f670-4838-bac7-c94df5e74cff" providerId="ADAL" clId="{2AD3765C-7593-4D29-BEC0-B92EC874CEB0}" dt="2022-07-31T21:55:49.118" v="5572" actId="14100"/>
            <ac:spMkLst>
              <pc:docMk/>
              <pc:sldMasterMk cId="719898720" sldId="2147483716"/>
              <pc:sldLayoutMk cId="2212270459" sldId="2147483721"/>
              <ac:spMk id="5" creationId="{63725E9B-9024-43BA-AEFF-BB6642896FCA}"/>
            </ac:spMkLst>
          </pc:spChg>
          <pc:picChg chg="del mod">
            <ac:chgData name="eldert@eldert.net" userId="fbe95aa6-f670-4838-bac7-c94df5e74cff" providerId="ADAL" clId="{2AD3765C-7593-4D29-BEC0-B92EC874CEB0}" dt="2022-07-31T21:55:42.553" v="5571" actId="478"/>
            <ac:picMkLst>
              <pc:docMk/>
              <pc:sldMasterMk cId="719898720" sldId="2147483716"/>
              <pc:sldLayoutMk cId="2212270459" sldId="2147483721"/>
              <ac:picMk id="6" creationId="{3ADB32F9-4FEF-497B-849A-F2EDF15A232E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4CC9F-49E4-4587-8169-6B0177B4FC0E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9AFA61B-D34B-494A-AA16-DD05332DA51B}">
      <dgm:prSet/>
      <dgm:spPr/>
      <dgm:t>
        <a:bodyPr/>
        <a:lstStyle/>
        <a:p>
          <a:r>
            <a:rPr lang="en-US" dirty="0"/>
            <a:t>Recurring scenarios</a:t>
          </a:r>
        </a:p>
      </dgm:t>
    </dgm:pt>
    <dgm:pt modelId="{3DC8C93D-3A53-4670-B126-3C98BB97A094}" type="parTrans" cxnId="{9EF9A4E0-E909-4444-9C57-F27F9CA0AF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19565DD-E7E6-4D90-852E-977408D889F6}" type="sibTrans" cxnId="{9EF9A4E0-E909-4444-9C57-F27F9CA0AF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AD9E84-1B16-4211-B48C-425B7BCA7BAB}">
      <dgm:prSet/>
      <dgm:spPr/>
      <dgm:t>
        <a:bodyPr/>
        <a:lstStyle/>
        <a:p>
          <a:r>
            <a:rPr lang="en-US" dirty="0"/>
            <a:t>Abstract</a:t>
          </a:r>
        </a:p>
      </dgm:t>
    </dgm:pt>
    <dgm:pt modelId="{E940670A-CD7D-4F65-97D8-C1CA57101FC1}" type="parTrans" cxnId="{33888FAE-7EC7-4C5E-8E97-362223BEA1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ECD2C87-7CB3-4A19-ABAB-1DAA1BB38494}" type="sibTrans" cxnId="{33888FAE-7EC7-4C5E-8E97-362223BEA1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93B9F6-2A28-4C41-8FF6-B8F4AF9FF15A}">
      <dgm:prSet/>
      <dgm:spPr/>
      <dgm:t>
        <a:bodyPr/>
        <a:lstStyle/>
        <a:p>
          <a:r>
            <a:rPr lang="en-US" dirty="0"/>
            <a:t>Reusable</a:t>
          </a:r>
        </a:p>
      </dgm:t>
    </dgm:pt>
    <dgm:pt modelId="{2C1EA6BE-FF9F-4FF0-8369-4B0886A6587E}" type="parTrans" cxnId="{D92F7D70-37AB-463B-9BD4-4A50818B2E7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B8B21C-A891-4583-9F59-057E4DA87CAD}" type="sibTrans" cxnId="{D92F7D70-37AB-463B-9BD4-4A50818B2E7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68858E-80F0-4E28-81DA-A14C819FD4CB}" type="pres">
      <dgm:prSet presAssocID="{5CC4CC9F-49E4-4587-8169-6B0177B4FC0E}" presName="root" presStyleCnt="0">
        <dgm:presLayoutVars>
          <dgm:dir/>
          <dgm:resizeHandles val="exact"/>
        </dgm:presLayoutVars>
      </dgm:prSet>
      <dgm:spPr/>
    </dgm:pt>
    <dgm:pt modelId="{FA0E7438-DBE0-481B-A2B4-80E529657905}" type="pres">
      <dgm:prSet presAssocID="{99AFA61B-D34B-494A-AA16-DD05332DA51B}" presName="compNode" presStyleCnt="0"/>
      <dgm:spPr/>
    </dgm:pt>
    <dgm:pt modelId="{A7A43303-A6BB-4843-9F30-6C67EAD2FE1E}" type="pres">
      <dgm:prSet presAssocID="{99AFA61B-D34B-494A-AA16-DD05332DA5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0ED652-C497-4AC3-9CED-32F6402DD3DC}" type="pres">
      <dgm:prSet presAssocID="{99AFA61B-D34B-494A-AA16-DD05332DA51B}" presName="spaceRect" presStyleCnt="0"/>
      <dgm:spPr/>
    </dgm:pt>
    <dgm:pt modelId="{0CB2A71D-DBD5-4451-9E9A-A5A7A7ACA1EE}" type="pres">
      <dgm:prSet presAssocID="{99AFA61B-D34B-494A-AA16-DD05332DA51B}" presName="textRect" presStyleLbl="revTx" presStyleIdx="0" presStyleCnt="3">
        <dgm:presLayoutVars>
          <dgm:chMax val="1"/>
          <dgm:chPref val="1"/>
        </dgm:presLayoutVars>
      </dgm:prSet>
      <dgm:spPr/>
    </dgm:pt>
    <dgm:pt modelId="{C0EA5DB8-ECCE-4378-AE3B-096C8DA0AA54}" type="pres">
      <dgm:prSet presAssocID="{819565DD-E7E6-4D90-852E-977408D889F6}" presName="sibTrans" presStyleCnt="0"/>
      <dgm:spPr/>
    </dgm:pt>
    <dgm:pt modelId="{56604DAF-48BF-48E0-87F6-38C1876607FF}" type="pres">
      <dgm:prSet presAssocID="{1FAD9E84-1B16-4211-B48C-425B7BCA7BAB}" presName="compNode" presStyleCnt="0"/>
      <dgm:spPr/>
    </dgm:pt>
    <dgm:pt modelId="{130ADDA9-8848-4A5A-B122-D8B0F9DB828C}" type="pres">
      <dgm:prSet presAssocID="{1FAD9E84-1B16-4211-B48C-425B7BCA7B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C90948D-D13F-423E-8425-2FC148F6607B}" type="pres">
      <dgm:prSet presAssocID="{1FAD9E84-1B16-4211-B48C-425B7BCA7BAB}" presName="spaceRect" presStyleCnt="0"/>
      <dgm:spPr/>
    </dgm:pt>
    <dgm:pt modelId="{EE4FBF3D-B04B-4EAD-8FB8-9F85DCDFED3D}" type="pres">
      <dgm:prSet presAssocID="{1FAD9E84-1B16-4211-B48C-425B7BCA7BAB}" presName="textRect" presStyleLbl="revTx" presStyleIdx="1" presStyleCnt="3">
        <dgm:presLayoutVars>
          <dgm:chMax val="1"/>
          <dgm:chPref val="1"/>
        </dgm:presLayoutVars>
      </dgm:prSet>
      <dgm:spPr/>
    </dgm:pt>
    <dgm:pt modelId="{1B42D5DD-3B6C-444D-ACEA-487BFB7DF0D7}" type="pres">
      <dgm:prSet presAssocID="{AECD2C87-7CB3-4A19-ABAB-1DAA1BB38494}" presName="sibTrans" presStyleCnt="0"/>
      <dgm:spPr/>
    </dgm:pt>
    <dgm:pt modelId="{BFE0F17D-F3F2-49A5-B0FD-F784B6713FCB}" type="pres">
      <dgm:prSet presAssocID="{3693B9F6-2A28-4C41-8FF6-B8F4AF9FF15A}" presName="compNode" presStyleCnt="0"/>
      <dgm:spPr/>
    </dgm:pt>
    <dgm:pt modelId="{23AD97E6-5E2D-4CDD-BCDB-7D4B7C4ADA1D}" type="pres">
      <dgm:prSet presAssocID="{3693B9F6-2A28-4C41-8FF6-B8F4AF9FF1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BF5E46B3-79E3-4323-8874-07FEE3224FCD}" type="pres">
      <dgm:prSet presAssocID="{3693B9F6-2A28-4C41-8FF6-B8F4AF9FF15A}" presName="spaceRect" presStyleCnt="0"/>
      <dgm:spPr/>
    </dgm:pt>
    <dgm:pt modelId="{DEF60A04-14DB-4E24-9E26-1DFD56F106DD}" type="pres">
      <dgm:prSet presAssocID="{3693B9F6-2A28-4C41-8FF6-B8F4AF9FF15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0AF30A-08CD-4445-9CF8-35EF2058F3EC}" type="presOf" srcId="{3693B9F6-2A28-4C41-8FF6-B8F4AF9FF15A}" destId="{DEF60A04-14DB-4E24-9E26-1DFD56F106DD}" srcOrd="0" destOrd="0" presId="urn:microsoft.com/office/officeart/2018/2/layout/IconLabelList"/>
    <dgm:cxn modelId="{4610D933-D8A7-47DB-9239-4AD450080C40}" type="presOf" srcId="{5CC4CC9F-49E4-4587-8169-6B0177B4FC0E}" destId="{1868858E-80F0-4E28-81DA-A14C819FD4CB}" srcOrd="0" destOrd="0" presId="urn:microsoft.com/office/officeart/2018/2/layout/IconLabelList"/>
    <dgm:cxn modelId="{CA7B9F3B-66C5-45C9-A44E-C10AC63DE133}" type="presOf" srcId="{1FAD9E84-1B16-4211-B48C-425B7BCA7BAB}" destId="{EE4FBF3D-B04B-4EAD-8FB8-9F85DCDFED3D}" srcOrd="0" destOrd="0" presId="urn:microsoft.com/office/officeart/2018/2/layout/IconLabelList"/>
    <dgm:cxn modelId="{D92F7D70-37AB-463B-9BD4-4A50818B2E76}" srcId="{5CC4CC9F-49E4-4587-8169-6B0177B4FC0E}" destId="{3693B9F6-2A28-4C41-8FF6-B8F4AF9FF15A}" srcOrd="2" destOrd="0" parTransId="{2C1EA6BE-FF9F-4FF0-8369-4B0886A6587E}" sibTransId="{61B8B21C-A891-4583-9F59-057E4DA87CAD}"/>
    <dgm:cxn modelId="{285D2887-D4FC-4258-BC9C-71B89690192C}" type="presOf" srcId="{99AFA61B-D34B-494A-AA16-DD05332DA51B}" destId="{0CB2A71D-DBD5-4451-9E9A-A5A7A7ACA1EE}" srcOrd="0" destOrd="0" presId="urn:microsoft.com/office/officeart/2018/2/layout/IconLabelList"/>
    <dgm:cxn modelId="{33888FAE-7EC7-4C5E-8E97-362223BEA1EB}" srcId="{5CC4CC9F-49E4-4587-8169-6B0177B4FC0E}" destId="{1FAD9E84-1B16-4211-B48C-425B7BCA7BAB}" srcOrd="1" destOrd="0" parTransId="{E940670A-CD7D-4F65-97D8-C1CA57101FC1}" sibTransId="{AECD2C87-7CB3-4A19-ABAB-1DAA1BB38494}"/>
    <dgm:cxn modelId="{9EF9A4E0-E909-4444-9C57-F27F9CA0AF83}" srcId="{5CC4CC9F-49E4-4587-8169-6B0177B4FC0E}" destId="{99AFA61B-D34B-494A-AA16-DD05332DA51B}" srcOrd="0" destOrd="0" parTransId="{3DC8C93D-3A53-4670-B126-3C98BB97A094}" sibTransId="{819565DD-E7E6-4D90-852E-977408D889F6}"/>
    <dgm:cxn modelId="{90205A72-4080-434A-A596-B9563615466E}" type="presParOf" srcId="{1868858E-80F0-4E28-81DA-A14C819FD4CB}" destId="{FA0E7438-DBE0-481B-A2B4-80E529657905}" srcOrd="0" destOrd="0" presId="urn:microsoft.com/office/officeart/2018/2/layout/IconLabelList"/>
    <dgm:cxn modelId="{EF649377-0DA1-4B09-9F13-AA90EFDCBAB2}" type="presParOf" srcId="{FA0E7438-DBE0-481B-A2B4-80E529657905}" destId="{A7A43303-A6BB-4843-9F30-6C67EAD2FE1E}" srcOrd="0" destOrd="0" presId="urn:microsoft.com/office/officeart/2018/2/layout/IconLabelList"/>
    <dgm:cxn modelId="{4238AA37-FA69-4BFE-89DB-FAE3BA2E1C70}" type="presParOf" srcId="{FA0E7438-DBE0-481B-A2B4-80E529657905}" destId="{E50ED652-C497-4AC3-9CED-32F6402DD3DC}" srcOrd="1" destOrd="0" presId="urn:microsoft.com/office/officeart/2018/2/layout/IconLabelList"/>
    <dgm:cxn modelId="{7A3F2233-4EED-4BE2-AA7D-B8422EAA806E}" type="presParOf" srcId="{FA0E7438-DBE0-481B-A2B4-80E529657905}" destId="{0CB2A71D-DBD5-4451-9E9A-A5A7A7ACA1EE}" srcOrd="2" destOrd="0" presId="urn:microsoft.com/office/officeart/2018/2/layout/IconLabelList"/>
    <dgm:cxn modelId="{3EEE1EB7-5D6B-4B24-B4BA-E87DDDF49A23}" type="presParOf" srcId="{1868858E-80F0-4E28-81DA-A14C819FD4CB}" destId="{C0EA5DB8-ECCE-4378-AE3B-096C8DA0AA54}" srcOrd="1" destOrd="0" presId="urn:microsoft.com/office/officeart/2018/2/layout/IconLabelList"/>
    <dgm:cxn modelId="{3DD24E50-7D16-44D8-B62D-B6E5DCCAF86D}" type="presParOf" srcId="{1868858E-80F0-4E28-81DA-A14C819FD4CB}" destId="{56604DAF-48BF-48E0-87F6-38C1876607FF}" srcOrd="2" destOrd="0" presId="urn:microsoft.com/office/officeart/2018/2/layout/IconLabelList"/>
    <dgm:cxn modelId="{998E371B-B322-4A68-8F4D-DBB7D06DAE1D}" type="presParOf" srcId="{56604DAF-48BF-48E0-87F6-38C1876607FF}" destId="{130ADDA9-8848-4A5A-B122-D8B0F9DB828C}" srcOrd="0" destOrd="0" presId="urn:microsoft.com/office/officeart/2018/2/layout/IconLabelList"/>
    <dgm:cxn modelId="{01082DE9-0E73-48E4-985F-451D76301519}" type="presParOf" srcId="{56604DAF-48BF-48E0-87F6-38C1876607FF}" destId="{0C90948D-D13F-423E-8425-2FC148F6607B}" srcOrd="1" destOrd="0" presId="urn:microsoft.com/office/officeart/2018/2/layout/IconLabelList"/>
    <dgm:cxn modelId="{04092786-AB27-40F2-839B-C5E48C1395CC}" type="presParOf" srcId="{56604DAF-48BF-48E0-87F6-38C1876607FF}" destId="{EE4FBF3D-B04B-4EAD-8FB8-9F85DCDFED3D}" srcOrd="2" destOrd="0" presId="urn:microsoft.com/office/officeart/2018/2/layout/IconLabelList"/>
    <dgm:cxn modelId="{86D06505-D7BD-4C5D-AAC2-27F4B77DE66E}" type="presParOf" srcId="{1868858E-80F0-4E28-81DA-A14C819FD4CB}" destId="{1B42D5DD-3B6C-444D-ACEA-487BFB7DF0D7}" srcOrd="3" destOrd="0" presId="urn:microsoft.com/office/officeart/2018/2/layout/IconLabelList"/>
    <dgm:cxn modelId="{5925589E-4C69-4138-9EE3-496CD7243430}" type="presParOf" srcId="{1868858E-80F0-4E28-81DA-A14C819FD4CB}" destId="{BFE0F17D-F3F2-49A5-B0FD-F784B6713FCB}" srcOrd="4" destOrd="0" presId="urn:microsoft.com/office/officeart/2018/2/layout/IconLabelList"/>
    <dgm:cxn modelId="{D4260DD3-4C4A-4998-AAFD-B71A967F5347}" type="presParOf" srcId="{BFE0F17D-F3F2-49A5-B0FD-F784B6713FCB}" destId="{23AD97E6-5E2D-4CDD-BCDB-7D4B7C4ADA1D}" srcOrd="0" destOrd="0" presId="urn:microsoft.com/office/officeart/2018/2/layout/IconLabelList"/>
    <dgm:cxn modelId="{3821999B-29E0-4814-813B-FC665ED0B6D7}" type="presParOf" srcId="{BFE0F17D-F3F2-49A5-B0FD-F784B6713FCB}" destId="{BF5E46B3-79E3-4323-8874-07FEE3224FCD}" srcOrd="1" destOrd="0" presId="urn:microsoft.com/office/officeart/2018/2/layout/IconLabelList"/>
    <dgm:cxn modelId="{1162C362-A192-497C-BD7B-5FE288D4DA25}" type="presParOf" srcId="{BFE0F17D-F3F2-49A5-B0FD-F784B6713FCB}" destId="{DEF60A04-14DB-4E24-9E26-1DFD56F106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6AA630-6198-44E2-8A8E-941C67F7BDC3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49FCF5-0AF2-467D-8B66-F63478239F22}">
      <dgm:prSet/>
      <dgm:spPr/>
      <dgm:t>
        <a:bodyPr/>
        <a:lstStyle/>
        <a:p>
          <a:r>
            <a:rPr lang="en-US" dirty="0"/>
            <a:t>Don’t reinvent the wheel</a:t>
          </a:r>
        </a:p>
      </dgm:t>
    </dgm:pt>
    <dgm:pt modelId="{5424782F-54CA-4ACF-9E27-F9FE597977EE}" type="par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BDD8C68-0E56-4947-9024-A7BE1DC6DB95}" type="sib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D4AA8E-4CE5-4D08-8927-62EAD2FBD1AC}">
      <dgm:prSet/>
      <dgm:spPr/>
      <dgm:t>
        <a:bodyPr/>
        <a:lstStyle/>
        <a:p>
          <a:r>
            <a:rPr lang="en-US"/>
            <a:t>Use experts’ experience</a:t>
          </a:r>
        </a:p>
      </dgm:t>
    </dgm:pt>
    <dgm:pt modelId="{0C999F01-5668-4D98-AFC0-8BA4F98CC247}" type="parTrans" cxnId="{AC9B18D4-EC40-4BF3-94B6-FE9DA06465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E0D2408-25F7-4289-804E-82F609787DA9}" type="sibTrans" cxnId="{AC9B18D4-EC40-4BF3-94B6-FE9DA06465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18ADA60-4E9D-47F4-99BA-9ED6F937CFA6}">
      <dgm:prSet/>
      <dgm:spPr/>
      <dgm:t>
        <a:bodyPr/>
        <a:lstStyle/>
        <a:p>
          <a:r>
            <a:rPr lang="nl-NL"/>
            <a:t>Standards</a:t>
          </a:r>
          <a:endParaRPr lang="en-US"/>
        </a:p>
      </dgm:t>
    </dgm:pt>
    <dgm:pt modelId="{E687E632-2F8F-46A0-9DCB-C26ED89CB4F8}" type="parTrans" cxnId="{B97C36B7-A084-405A-95E6-5109EDD12C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EC9B0D-58D1-4F8F-9529-313FBEE6BB1C}" type="sibTrans" cxnId="{B97C36B7-A084-405A-95E6-5109EDD12C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B98E9C-F107-403B-99FB-C1DB4822A916}" type="pres">
      <dgm:prSet presAssocID="{6C6AA630-6198-44E2-8A8E-941C67F7BDC3}" presName="root" presStyleCnt="0">
        <dgm:presLayoutVars>
          <dgm:dir/>
          <dgm:resizeHandles val="exact"/>
        </dgm:presLayoutVars>
      </dgm:prSet>
      <dgm:spPr/>
    </dgm:pt>
    <dgm:pt modelId="{6F8EBE82-9D83-4201-8443-3929254F703B}" type="pres">
      <dgm:prSet presAssocID="{3749FCF5-0AF2-467D-8B66-F63478239F22}" presName="compNode" presStyleCnt="0"/>
      <dgm:spPr/>
    </dgm:pt>
    <dgm:pt modelId="{28542D01-BB44-425A-82B1-5C4FAD277FD7}" type="pres">
      <dgm:prSet presAssocID="{3749FCF5-0AF2-467D-8B66-F63478239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E27E8A0-7BB5-4CF1-9499-4E4C53D6ECC4}" type="pres">
      <dgm:prSet presAssocID="{3749FCF5-0AF2-467D-8B66-F63478239F22}" presName="spaceRect" presStyleCnt="0"/>
      <dgm:spPr/>
    </dgm:pt>
    <dgm:pt modelId="{9F724424-BD92-49BB-B868-BBD037CB1261}" type="pres">
      <dgm:prSet presAssocID="{3749FCF5-0AF2-467D-8B66-F63478239F22}" presName="textRect" presStyleLbl="revTx" presStyleIdx="0" presStyleCnt="3">
        <dgm:presLayoutVars>
          <dgm:chMax val="1"/>
          <dgm:chPref val="1"/>
        </dgm:presLayoutVars>
      </dgm:prSet>
      <dgm:spPr/>
    </dgm:pt>
    <dgm:pt modelId="{C5285AF6-9549-491B-AA64-E0A1FF5FF69A}" type="pres">
      <dgm:prSet presAssocID="{ABDD8C68-0E56-4947-9024-A7BE1DC6DB95}" presName="sibTrans" presStyleCnt="0"/>
      <dgm:spPr/>
    </dgm:pt>
    <dgm:pt modelId="{38AE3B92-2E06-42AC-822D-8D80AFCF0EAC}" type="pres">
      <dgm:prSet presAssocID="{0FD4AA8E-4CE5-4D08-8927-62EAD2FBD1AC}" presName="compNode" presStyleCnt="0"/>
      <dgm:spPr/>
    </dgm:pt>
    <dgm:pt modelId="{B1F123B7-4AE5-4F84-BAB4-B0CB18121080}" type="pres">
      <dgm:prSet presAssocID="{0FD4AA8E-4CE5-4D08-8927-62EAD2FBD1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AC9289C-E19F-407C-B4FC-69352C1BE1FC}" type="pres">
      <dgm:prSet presAssocID="{0FD4AA8E-4CE5-4D08-8927-62EAD2FBD1AC}" presName="spaceRect" presStyleCnt="0"/>
      <dgm:spPr/>
    </dgm:pt>
    <dgm:pt modelId="{BB8B2EAF-A61E-4BFA-AC01-4B2AF1CC3FCA}" type="pres">
      <dgm:prSet presAssocID="{0FD4AA8E-4CE5-4D08-8927-62EAD2FBD1AC}" presName="textRect" presStyleLbl="revTx" presStyleIdx="1" presStyleCnt="3">
        <dgm:presLayoutVars>
          <dgm:chMax val="1"/>
          <dgm:chPref val="1"/>
        </dgm:presLayoutVars>
      </dgm:prSet>
      <dgm:spPr/>
    </dgm:pt>
    <dgm:pt modelId="{ADCD6B5D-EFAF-49B7-93F6-8268655AFAF0}" type="pres">
      <dgm:prSet presAssocID="{7E0D2408-25F7-4289-804E-82F609787DA9}" presName="sibTrans" presStyleCnt="0"/>
      <dgm:spPr/>
    </dgm:pt>
    <dgm:pt modelId="{93C074C1-928C-4FE7-9121-E31F6E041442}" type="pres">
      <dgm:prSet presAssocID="{E18ADA60-4E9D-47F4-99BA-9ED6F937CFA6}" presName="compNode" presStyleCnt="0"/>
      <dgm:spPr/>
    </dgm:pt>
    <dgm:pt modelId="{6E4C3A33-5C8F-4850-9046-B840202D3410}" type="pres">
      <dgm:prSet presAssocID="{E18ADA60-4E9D-47F4-99BA-9ED6F937CF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D9E4C2A-9FD0-4B5D-8221-768F2C80DEDD}" type="pres">
      <dgm:prSet presAssocID="{E18ADA60-4E9D-47F4-99BA-9ED6F937CFA6}" presName="spaceRect" presStyleCnt="0"/>
      <dgm:spPr/>
    </dgm:pt>
    <dgm:pt modelId="{7221F567-16AE-493C-885E-676F2BFCA909}" type="pres">
      <dgm:prSet presAssocID="{E18ADA60-4E9D-47F4-99BA-9ED6F937CF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D7A906-BF94-4F54-B97B-C9C8BF7DD601}" srcId="{6C6AA630-6198-44E2-8A8E-941C67F7BDC3}" destId="{3749FCF5-0AF2-467D-8B66-F63478239F22}" srcOrd="0" destOrd="0" parTransId="{5424782F-54CA-4ACF-9E27-F9FE597977EE}" sibTransId="{ABDD8C68-0E56-4947-9024-A7BE1DC6DB95}"/>
    <dgm:cxn modelId="{06547E94-BC36-4F50-BD92-FFFCFBE702F9}" type="presOf" srcId="{0FD4AA8E-4CE5-4D08-8927-62EAD2FBD1AC}" destId="{BB8B2EAF-A61E-4BFA-AC01-4B2AF1CC3FCA}" srcOrd="0" destOrd="0" presId="urn:microsoft.com/office/officeart/2018/2/layout/IconLabelList"/>
    <dgm:cxn modelId="{B1F53DB4-6F3A-4330-85E2-D06CD9BFF755}" type="presOf" srcId="{6C6AA630-6198-44E2-8A8E-941C67F7BDC3}" destId="{1FB98E9C-F107-403B-99FB-C1DB4822A916}" srcOrd="0" destOrd="0" presId="urn:microsoft.com/office/officeart/2018/2/layout/IconLabelList"/>
    <dgm:cxn modelId="{B97C36B7-A084-405A-95E6-5109EDD12CCA}" srcId="{6C6AA630-6198-44E2-8A8E-941C67F7BDC3}" destId="{E18ADA60-4E9D-47F4-99BA-9ED6F937CFA6}" srcOrd="2" destOrd="0" parTransId="{E687E632-2F8F-46A0-9DCB-C26ED89CB4F8}" sibTransId="{1FEC9B0D-58D1-4F8F-9529-313FBEE6BB1C}"/>
    <dgm:cxn modelId="{AC9B18D4-EC40-4BF3-94B6-FE9DA064656D}" srcId="{6C6AA630-6198-44E2-8A8E-941C67F7BDC3}" destId="{0FD4AA8E-4CE5-4D08-8927-62EAD2FBD1AC}" srcOrd="1" destOrd="0" parTransId="{0C999F01-5668-4D98-AFC0-8BA4F98CC247}" sibTransId="{7E0D2408-25F7-4289-804E-82F609787DA9}"/>
    <dgm:cxn modelId="{4D3524DC-CAB8-4D73-B804-B01CBEC9E01C}" type="presOf" srcId="{3749FCF5-0AF2-467D-8B66-F63478239F22}" destId="{9F724424-BD92-49BB-B868-BBD037CB1261}" srcOrd="0" destOrd="0" presId="urn:microsoft.com/office/officeart/2018/2/layout/IconLabelList"/>
    <dgm:cxn modelId="{FA5460DF-CBF8-4213-862F-321D954E04B9}" type="presOf" srcId="{E18ADA60-4E9D-47F4-99BA-9ED6F937CFA6}" destId="{7221F567-16AE-493C-885E-676F2BFCA909}" srcOrd="0" destOrd="0" presId="urn:microsoft.com/office/officeart/2018/2/layout/IconLabelList"/>
    <dgm:cxn modelId="{D486FAFA-DA46-44F5-964F-74608208E0EF}" type="presParOf" srcId="{1FB98E9C-F107-403B-99FB-C1DB4822A916}" destId="{6F8EBE82-9D83-4201-8443-3929254F703B}" srcOrd="0" destOrd="0" presId="urn:microsoft.com/office/officeart/2018/2/layout/IconLabelList"/>
    <dgm:cxn modelId="{5333F251-C1D2-411D-AC57-C35C3CB15083}" type="presParOf" srcId="{6F8EBE82-9D83-4201-8443-3929254F703B}" destId="{28542D01-BB44-425A-82B1-5C4FAD277FD7}" srcOrd="0" destOrd="0" presId="urn:microsoft.com/office/officeart/2018/2/layout/IconLabelList"/>
    <dgm:cxn modelId="{5C09177D-1D54-4C9E-9DFE-F62BD29FA33B}" type="presParOf" srcId="{6F8EBE82-9D83-4201-8443-3929254F703B}" destId="{9E27E8A0-7BB5-4CF1-9499-4E4C53D6ECC4}" srcOrd="1" destOrd="0" presId="urn:microsoft.com/office/officeart/2018/2/layout/IconLabelList"/>
    <dgm:cxn modelId="{94B24C5B-DE1C-4D08-97CD-1B043B05653C}" type="presParOf" srcId="{6F8EBE82-9D83-4201-8443-3929254F703B}" destId="{9F724424-BD92-49BB-B868-BBD037CB1261}" srcOrd="2" destOrd="0" presId="urn:microsoft.com/office/officeart/2018/2/layout/IconLabelList"/>
    <dgm:cxn modelId="{58ADDE28-CF99-4310-9273-B01228CD6CCB}" type="presParOf" srcId="{1FB98E9C-F107-403B-99FB-C1DB4822A916}" destId="{C5285AF6-9549-491B-AA64-E0A1FF5FF69A}" srcOrd="1" destOrd="0" presId="urn:microsoft.com/office/officeart/2018/2/layout/IconLabelList"/>
    <dgm:cxn modelId="{74CD4AEA-F8A4-470F-8622-8E636A3E1F2E}" type="presParOf" srcId="{1FB98E9C-F107-403B-99FB-C1DB4822A916}" destId="{38AE3B92-2E06-42AC-822D-8D80AFCF0EAC}" srcOrd="2" destOrd="0" presId="urn:microsoft.com/office/officeart/2018/2/layout/IconLabelList"/>
    <dgm:cxn modelId="{ECE3E64A-BC4F-4611-8B01-0C53651A2B56}" type="presParOf" srcId="{38AE3B92-2E06-42AC-822D-8D80AFCF0EAC}" destId="{B1F123B7-4AE5-4F84-BAB4-B0CB18121080}" srcOrd="0" destOrd="0" presId="urn:microsoft.com/office/officeart/2018/2/layout/IconLabelList"/>
    <dgm:cxn modelId="{C4101CE6-38A1-4009-A916-619121A0F0EF}" type="presParOf" srcId="{38AE3B92-2E06-42AC-822D-8D80AFCF0EAC}" destId="{4AC9289C-E19F-407C-B4FC-69352C1BE1FC}" srcOrd="1" destOrd="0" presId="urn:microsoft.com/office/officeart/2018/2/layout/IconLabelList"/>
    <dgm:cxn modelId="{9F947A30-F048-42C4-87FA-E8BE9BAA4585}" type="presParOf" srcId="{38AE3B92-2E06-42AC-822D-8D80AFCF0EAC}" destId="{BB8B2EAF-A61E-4BFA-AC01-4B2AF1CC3FCA}" srcOrd="2" destOrd="0" presId="urn:microsoft.com/office/officeart/2018/2/layout/IconLabelList"/>
    <dgm:cxn modelId="{D5A2F1B0-45F0-44DB-8CD2-75A8DFA3B4DF}" type="presParOf" srcId="{1FB98E9C-F107-403B-99FB-C1DB4822A916}" destId="{ADCD6B5D-EFAF-49B7-93F6-8268655AFAF0}" srcOrd="3" destOrd="0" presId="urn:microsoft.com/office/officeart/2018/2/layout/IconLabelList"/>
    <dgm:cxn modelId="{D079C2CD-31A9-4C5C-BAED-19BCC226EFE1}" type="presParOf" srcId="{1FB98E9C-F107-403B-99FB-C1DB4822A916}" destId="{93C074C1-928C-4FE7-9121-E31F6E041442}" srcOrd="4" destOrd="0" presId="urn:microsoft.com/office/officeart/2018/2/layout/IconLabelList"/>
    <dgm:cxn modelId="{60A72880-35E2-4CCE-929A-58FBF15ED5A0}" type="presParOf" srcId="{93C074C1-928C-4FE7-9121-E31F6E041442}" destId="{6E4C3A33-5C8F-4850-9046-B840202D3410}" srcOrd="0" destOrd="0" presId="urn:microsoft.com/office/officeart/2018/2/layout/IconLabelList"/>
    <dgm:cxn modelId="{A2AAA2C2-D9AE-4EB0-8EFF-061B1D91B35F}" type="presParOf" srcId="{93C074C1-928C-4FE7-9121-E31F6E041442}" destId="{7D9E4C2A-9FD0-4B5D-8221-768F2C80DEDD}" srcOrd="1" destOrd="0" presId="urn:microsoft.com/office/officeart/2018/2/layout/IconLabelList"/>
    <dgm:cxn modelId="{C8150C6C-CD55-4DC1-8791-A9F7A569367E}" type="presParOf" srcId="{93C074C1-928C-4FE7-9121-E31F6E041442}" destId="{7221F567-16AE-493C-885E-676F2BFCA9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43303-A6BB-4843-9F30-6C67EAD2FE1E}">
      <dsp:nvSpPr>
        <dsp:cNvPr id="0" name=""/>
        <dsp:cNvSpPr/>
      </dsp:nvSpPr>
      <dsp:spPr>
        <a:xfrm>
          <a:off x="1045574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2A71D-DBD5-4451-9E9A-A5A7A7ACA1EE}">
      <dsp:nvSpPr>
        <dsp:cNvPr id="0" name=""/>
        <dsp:cNvSpPr/>
      </dsp:nvSpPr>
      <dsp:spPr>
        <a:xfrm>
          <a:off x="143334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Recurring scenarios</a:t>
          </a:r>
        </a:p>
      </dsp:txBody>
      <dsp:txXfrm>
        <a:off x="143334" y="2748500"/>
        <a:ext cx="3280874" cy="720000"/>
      </dsp:txXfrm>
    </dsp:sp>
    <dsp:sp modelId="{130ADDA9-8848-4A5A-B122-D8B0F9DB828C}">
      <dsp:nvSpPr>
        <dsp:cNvPr id="0" name=""/>
        <dsp:cNvSpPr/>
      </dsp:nvSpPr>
      <dsp:spPr>
        <a:xfrm>
          <a:off x="4900603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FBF3D-B04B-4EAD-8FB8-9F85DCDFED3D}">
      <dsp:nvSpPr>
        <dsp:cNvPr id="0" name=""/>
        <dsp:cNvSpPr/>
      </dsp:nvSpPr>
      <dsp:spPr>
        <a:xfrm>
          <a:off x="3998362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Abstract</a:t>
          </a:r>
        </a:p>
      </dsp:txBody>
      <dsp:txXfrm>
        <a:off x="3998362" y="2748500"/>
        <a:ext cx="3280874" cy="720000"/>
      </dsp:txXfrm>
    </dsp:sp>
    <dsp:sp modelId="{23AD97E6-5E2D-4CDD-BCDB-7D4B7C4ADA1D}">
      <dsp:nvSpPr>
        <dsp:cNvPr id="0" name=""/>
        <dsp:cNvSpPr/>
      </dsp:nvSpPr>
      <dsp:spPr>
        <a:xfrm>
          <a:off x="8755631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60A04-14DB-4E24-9E26-1DFD56F106DD}">
      <dsp:nvSpPr>
        <dsp:cNvPr id="0" name=""/>
        <dsp:cNvSpPr/>
      </dsp:nvSpPr>
      <dsp:spPr>
        <a:xfrm>
          <a:off x="7853390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Reusable</a:t>
          </a:r>
        </a:p>
      </dsp:txBody>
      <dsp:txXfrm>
        <a:off x="7853390" y="2748500"/>
        <a:ext cx="328087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42D01-BB44-425A-82B1-5C4FAD277FD7}">
      <dsp:nvSpPr>
        <dsp:cNvPr id="0" name=""/>
        <dsp:cNvSpPr/>
      </dsp:nvSpPr>
      <dsp:spPr>
        <a:xfrm>
          <a:off x="1045574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4424-BD92-49BB-B868-BBD037CB1261}">
      <dsp:nvSpPr>
        <dsp:cNvPr id="0" name=""/>
        <dsp:cNvSpPr/>
      </dsp:nvSpPr>
      <dsp:spPr>
        <a:xfrm>
          <a:off x="143334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Don’t reinvent the wheel</a:t>
          </a:r>
        </a:p>
      </dsp:txBody>
      <dsp:txXfrm>
        <a:off x="143334" y="2748500"/>
        <a:ext cx="3280874" cy="720000"/>
      </dsp:txXfrm>
    </dsp:sp>
    <dsp:sp modelId="{B1F123B7-4AE5-4F84-BAB4-B0CB18121080}">
      <dsp:nvSpPr>
        <dsp:cNvPr id="0" name=""/>
        <dsp:cNvSpPr/>
      </dsp:nvSpPr>
      <dsp:spPr>
        <a:xfrm>
          <a:off x="4900603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2EAF-A61E-4BFA-AC01-4B2AF1CC3FCA}">
      <dsp:nvSpPr>
        <dsp:cNvPr id="0" name=""/>
        <dsp:cNvSpPr/>
      </dsp:nvSpPr>
      <dsp:spPr>
        <a:xfrm>
          <a:off x="3998362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experts’ experience</a:t>
          </a:r>
        </a:p>
      </dsp:txBody>
      <dsp:txXfrm>
        <a:off x="3998362" y="2748500"/>
        <a:ext cx="3280874" cy="720000"/>
      </dsp:txXfrm>
    </dsp:sp>
    <dsp:sp modelId="{6E4C3A33-5C8F-4850-9046-B840202D3410}">
      <dsp:nvSpPr>
        <dsp:cNvPr id="0" name=""/>
        <dsp:cNvSpPr/>
      </dsp:nvSpPr>
      <dsp:spPr>
        <a:xfrm>
          <a:off x="8755631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1F567-16AE-493C-885E-676F2BFCA909}">
      <dsp:nvSpPr>
        <dsp:cNvPr id="0" name=""/>
        <dsp:cNvSpPr/>
      </dsp:nvSpPr>
      <dsp:spPr>
        <a:xfrm>
          <a:off x="7853390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Standards</a:t>
          </a:r>
          <a:endParaRPr lang="en-US" sz="2500" kern="1200"/>
        </a:p>
      </dsp:txBody>
      <dsp:txXfrm>
        <a:off x="7853390" y="2748500"/>
        <a:ext cx="328087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BC421-D97F-46BC-BF7B-D481091DFF4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9DAAF-DA69-4FBE-8CC8-CFB7E747E1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86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037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1283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4580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3795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23602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892133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992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709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60079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9536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84681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481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491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14541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55645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37086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2631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873380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90066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066266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765474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5433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88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69053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650345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2472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61424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78643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81603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58038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16365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64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76271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56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88756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907984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656066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917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2473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563905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79643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$</a:t>
            </a:r>
            <a:r>
              <a:rPr lang="en-CA" b="0" i="0" dirty="0" err="1">
                <a:solidFill>
                  <a:srgbClr val="E6E6E6"/>
                </a:solidFill>
                <a:effectLst/>
                <a:latin typeface="SFMono-Regular"/>
              </a:rPr>
              <a:t>q.Status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= </a:t>
            </a:r>
            <a:r>
              <a:rPr lang="en-CA" b="0" i="0" dirty="0">
                <a:solidFill>
                  <a:srgbClr val="CE9178"/>
                </a:solidFill>
                <a:effectLst/>
                <a:latin typeface="SFMono-Regular"/>
              </a:rPr>
              <a:t>"</a:t>
            </a:r>
            <a:r>
              <a:rPr lang="en-CA" b="1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ReceiveDisabled</a:t>
            </a:r>
            <a:r>
              <a:rPr lang="en-CA" b="0" i="0" dirty="0">
                <a:solidFill>
                  <a:srgbClr val="CE9178"/>
                </a:solidFill>
                <a:effectLst/>
                <a:latin typeface="SFMono-Regular"/>
              </a:rPr>
              <a:t>"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</a:p>
          <a:p>
            <a:r>
              <a:rPr lang="en-CA" b="0" i="0" dirty="0">
                <a:solidFill>
                  <a:srgbClr val="569CD6"/>
                </a:solidFill>
                <a:effectLst/>
                <a:latin typeface="SFMono-Regular"/>
              </a:rPr>
              <a:t>Set-</a:t>
            </a:r>
            <a:r>
              <a:rPr lang="en-CA" b="0" i="0" dirty="0" err="1">
                <a:solidFill>
                  <a:srgbClr val="569CD6"/>
                </a:solidFill>
                <a:effectLst/>
                <a:latin typeface="SFMono-Regular"/>
              </a:rPr>
              <a:t>AzServiceBusQueue</a:t>
            </a:r>
            <a:r>
              <a:rPr lang="en-CA" b="0" i="0" dirty="0">
                <a:solidFill>
                  <a:srgbClr val="01CFFF"/>
                </a:solidFill>
                <a:effectLst/>
                <a:latin typeface="SFMono-Regular"/>
              </a:rPr>
              <a:t> -</a:t>
            </a:r>
            <a:r>
              <a:rPr lang="en-CA" b="0" i="0" dirty="0" err="1">
                <a:solidFill>
                  <a:srgbClr val="01CFFF"/>
                </a:solidFill>
                <a:effectLst/>
                <a:latin typeface="SFMono-Regular"/>
              </a:rPr>
              <a:t>ResourceGroup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CA" b="0" i="0" dirty="0" err="1">
                <a:solidFill>
                  <a:srgbClr val="E6E6E6"/>
                </a:solidFill>
                <a:effectLst/>
                <a:latin typeface="SFMono-Regular"/>
              </a:rPr>
              <a:t>mygrp</a:t>
            </a:r>
            <a:r>
              <a:rPr lang="en-CA" b="0" i="0" dirty="0">
                <a:solidFill>
                  <a:srgbClr val="01CFFF"/>
                </a:solidFill>
                <a:effectLst/>
                <a:latin typeface="SFMono-Regular"/>
              </a:rPr>
              <a:t> -</a:t>
            </a:r>
            <a:r>
              <a:rPr lang="en-CA" b="0" i="0" dirty="0" err="1">
                <a:solidFill>
                  <a:srgbClr val="01CFFF"/>
                </a:solidFill>
                <a:effectLst/>
                <a:latin typeface="SFMono-Regular"/>
              </a:rPr>
              <a:t>NamespaceName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CA" b="0" i="0" dirty="0" err="1">
                <a:solidFill>
                  <a:srgbClr val="E6E6E6"/>
                </a:solidFill>
                <a:effectLst/>
                <a:latin typeface="SFMono-Regular"/>
              </a:rPr>
              <a:t>myns</a:t>
            </a:r>
            <a:r>
              <a:rPr lang="en-CA" b="0" i="0" dirty="0">
                <a:solidFill>
                  <a:srgbClr val="01CFFF"/>
                </a:solidFill>
                <a:effectLst/>
                <a:latin typeface="SFMono-Regular"/>
              </a:rPr>
              <a:t> -</a:t>
            </a:r>
            <a:r>
              <a:rPr lang="en-CA" b="0" i="0" dirty="0" err="1">
                <a:solidFill>
                  <a:srgbClr val="01CFFF"/>
                </a:solidFill>
                <a:effectLst/>
                <a:latin typeface="SFMono-Regular"/>
              </a:rPr>
              <a:t>QueueName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CA" b="0" i="0" dirty="0" err="1">
                <a:solidFill>
                  <a:srgbClr val="E6E6E6"/>
                </a:solidFill>
                <a:effectLst/>
                <a:latin typeface="SFMono-Regular"/>
              </a:rPr>
              <a:t>myqueue</a:t>
            </a:r>
            <a:r>
              <a:rPr lang="en-CA" b="0" i="0" dirty="0">
                <a:solidFill>
                  <a:srgbClr val="01CFFF"/>
                </a:solidFill>
                <a:effectLst/>
                <a:latin typeface="SFMono-Regular"/>
              </a:rPr>
              <a:t> -</a:t>
            </a:r>
            <a:r>
              <a:rPr lang="en-CA" b="0" i="0" dirty="0" err="1">
                <a:solidFill>
                  <a:srgbClr val="01CFFF"/>
                </a:solidFill>
                <a:effectLst/>
                <a:latin typeface="SFMono-Regular"/>
              </a:rPr>
              <a:t>QueueObj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$q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92044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78886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55597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9257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054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463965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990364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324835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47994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75838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5993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78200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558227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453951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86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79386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46367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445932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15590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92398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072338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87008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811157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58953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74102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941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10778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20698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129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16519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68469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7055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45300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433007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5825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69194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7199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0194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111866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077930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38165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14964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44217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17423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45424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730884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204839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88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68606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6021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361503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83584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342651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1674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590536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30588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86049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595994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415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2750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77168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84579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46913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93630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00656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1555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336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918395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337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5308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5/15/2023 8:24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+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CDAD-9CD8-4415-9260-F19E29445475}" type="slidenum">
              <a:rPr lang="nl-NL" smtClean="0"/>
              <a:t>339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6883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&amp; 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CDAD-9CD8-4415-9260-F19E2944547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0654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1471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864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7823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4081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5785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9286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342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401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270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615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7076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562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6441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210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032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934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028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088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67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5861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2010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DCAF0-9A5A-44EA-A156-D8DD9D1FC6E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069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05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78111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4888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079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818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388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98479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64550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285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68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nl-NL" dirty="0"/>
              <a:t>Patterns are accepted solutions to recurring problems within a given context. </a:t>
            </a:r>
          </a:p>
          <a:p>
            <a:r>
              <a:rPr lang="en-US" altLang="nl-NL" dirty="0"/>
              <a:t>They are abstract enough to apply to most integration technologies, but specific enough to provide hands-on guidance to designers and architects. </a:t>
            </a:r>
          </a:p>
          <a:p>
            <a:r>
              <a:rPr lang="en-US" altLang="nl-NL" dirty="0"/>
              <a:t>Patterns also provide a vocabulary for developers to efficiently describe their solution.</a:t>
            </a:r>
          </a:p>
          <a:p>
            <a:r>
              <a:rPr lang="nl-NL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94358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7563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7302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274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4416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362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6423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2157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85341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71132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823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224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0599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161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5763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3188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3755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67545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8541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39018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7373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3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15305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5136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9116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7703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9218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45739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444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3357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7080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4888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67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13790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8620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89656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0588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636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62835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3657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7680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11657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2103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037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2463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04236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8557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6299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5660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9448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48994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0329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56913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462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340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1" y="5646495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8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044"/>
          <a:stretch/>
        </p:blipFill>
        <p:spPr>
          <a:xfrm>
            <a:off x="-241653" y="1927278"/>
            <a:ext cx="4643101" cy="21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8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8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7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7455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157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9107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6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3357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92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309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56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7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9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8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12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787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1617"/>
            <a:ext cx="11653522" cy="40227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77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44" indent="-284744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52" indent="-275409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96" indent="-284744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56" indent="-22406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016" indent="-22406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solidFill>
                  <a:schemeClr val="bg1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532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8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5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3" y="164686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1" y="5782138"/>
            <a:ext cx="12191377" cy="10758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8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0" y="6171287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4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400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77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5B94-501D-4378-97E9-FB931F11C1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1807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54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44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49099-218B-450B-A748-CD58BD44BB9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437A-A640-469F-B742-4D3C1DFA6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2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459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05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5B94-501D-4378-97E9-FB931F11C1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489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61" indent="0">
              <a:buNone/>
              <a:defRPr/>
            </a:lvl3pPr>
            <a:lvl4pPr marL="448121" indent="0">
              <a:buNone/>
              <a:defRPr/>
            </a:lvl4pPr>
            <a:lvl5pPr marL="67218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5941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98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950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42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7273-27C5-45C8-B085-61188A1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725E9B-9024-43BA-AEFF-BB6642896F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914401"/>
            <a:ext cx="11277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BF145-C5ED-4311-93FD-695B5D624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48887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223F9-C5CF-D745-BDCE-40996D9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9CE8-1E88-A946-A2FD-A59A617E4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902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5171" y="2364486"/>
            <a:ext cx="3146425" cy="3146425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A1A2C-6E11-CA41-8093-560DC9B63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8175" y="2867025"/>
            <a:ext cx="3983038" cy="56197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4B48906-34F9-314A-B89E-54DC75CAB0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8175" y="3410999"/>
            <a:ext cx="3983038" cy="430079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Them/They (Edit)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DAF0B99-6735-4A4C-A46C-5686C12108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8175" y="3891446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rgbClr val="081F2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38F2141-BA7A-ED48-91AF-879DF432F9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8175" y="4883337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5/12/2023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74E51-CDE1-4C35-928D-7C7C62612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21FC46-9BD4-48BD-B6CB-DB3CC335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69429" y="4775463"/>
            <a:ext cx="326571" cy="45719"/>
          </a:xfrm>
          <a:prstGeom prst="rect">
            <a:avLst/>
          </a:prstGeom>
          <a:solidFill>
            <a:srgbClr val="866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99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223F9-C5CF-D745-BDCE-40996D9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9CE8-1E88-A946-A2FD-A59A617E4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5/12/2023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5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32591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72" indent="0">
              <a:buNone/>
              <a:tabLst/>
              <a:defRPr sz="1961"/>
            </a:lvl3pPr>
            <a:lvl4pPr marL="451233" indent="0">
              <a:buNone/>
              <a:defRPr/>
            </a:lvl4pPr>
            <a:lvl5pPr marL="67218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8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72" indent="0">
              <a:buNone/>
              <a:tabLst/>
              <a:defRPr sz="1961"/>
            </a:lvl3pPr>
            <a:lvl4pPr marL="451233" indent="0">
              <a:buNone/>
              <a:defRPr/>
            </a:lvl4pPr>
            <a:lvl5pPr marL="67218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65233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32" indent="-28163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18" indent="-228564">
              <a:defRPr sz="2353"/>
            </a:lvl2pPr>
            <a:lvl3pPr marL="685692" indent="-165075">
              <a:tabLst/>
              <a:defRPr sz="1961"/>
            </a:lvl3pPr>
            <a:lvl4pPr marL="863464" indent="-177773">
              <a:defRPr/>
            </a:lvl4pPr>
            <a:lvl5pPr marL="1028538" indent="-16507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32" indent="-28163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18" indent="-228564">
              <a:defRPr sz="2353"/>
            </a:lvl2pPr>
            <a:lvl3pPr marL="685692" indent="-165075">
              <a:tabLst/>
              <a:defRPr sz="1961"/>
            </a:lvl3pPr>
            <a:lvl4pPr marL="863464" indent="-177773">
              <a:defRPr/>
            </a:lvl4pPr>
            <a:lvl5pPr marL="1028538" indent="-16507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247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8617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40" y="1406080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96000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59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algn="ctr" defTabSz="913956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1" y="1406079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40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3" y="4773829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6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690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8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9221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80"/>
            <a:ext cx="11653521" cy="205517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091" marR="0" lvl="0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marL="336091" marR="0" lvl="1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336091" marR="0" lvl="2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Third level</a:t>
            </a:r>
          </a:p>
          <a:p>
            <a:pPr marL="336091" marR="0" lvl="3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Fourth level</a:t>
            </a:r>
          </a:p>
          <a:p>
            <a:pPr marL="336091" marR="0" lvl="4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4" y="-217"/>
            <a:ext cx="935477" cy="5654622"/>
            <a:chOff x="12618967" y="-223"/>
            <a:chExt cx="954236" cy="5767190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56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3956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56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7814" y="258332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221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221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139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0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5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5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527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</p:sldLayoutIdLst>
  <p:transition>
    <p:fade/>
  </p:transition>
  <p:txStyles>
    <p:titleStyle>
      <a:lvl1pPr algn="l" defTabSz="914221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91" marR="0" indent="-336091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0" kern="1200" spc="0" baseline="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572599" marR="0" indent="-236508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784211" marR="0" indent="-224061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008273" marR="0" indent="-224061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1232333" marR="0" indent="-224061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105" indent="-228555" algn="l" defTabSz="91422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216" indent="-228555" algn="l" defTabSz="91422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326" indent="-228555" algn="l" defTabSz="91422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437" indent="-228555" algn="l" defTabSz="91422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21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55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661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77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881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68895-E5AE-EA19-47FE-C1A57D28086A}"/>
              </a:ext>
            </a:extLst>
          </p:cNvPr>
          <p:cNvSpPr txBox="1"/>
          <p:nvPr userDrawn="1"/>
        </p:nvSpPr>
        <p:spPr>
          <a:xfrm>
            <a:off x="5641389" y="6441129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@egrootenboer</a:t>
            </a:r>
            <a:endParaRPr lang="en-CA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411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rvice-bus-messaging/message-sequencing#scheduled-message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rvice-bus-messaging/service-bus-transaction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async-request-reply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sequential-convoy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laim-check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3.sv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4.png"/><Relationship Id="rId5" Type="http://schemas.openxmlformats.org/officeDocument/2006/relationships/image" Target="../media/image42.png"/><Relationship Id="rId4" Type="http://schemas.openxmlformats.org/officeDocument/2006/relationships/image" Target="../media/image53.svg"/><Relationship Id="rId9" Type="http://schemas.openxmlformats.org/officeDocument/2006/relationships/image" Target="../media/image57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3.sv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9" Type="http://schemas.openxmlformats.org/officeDocument/2006/relationships/image" Target="../media/image42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4.png"/><Relationship Id="rId5" Type="http://schemas.openxmlformats.org/officeDocument/2006/relationships/image" Target="../media/image42.png"/><Relationship Id="rId4" Type="http://schemas.openxmlformats.org/officeDocument/2006/relationships/image" Target="../media/image53.svg"/><Relationship Id="rId9" Type="http://schemas.openxmlformats.org/officeDocument/2006/relationships/image" Target="../media/image57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3.sv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computingpatterns.org/exactly_once_delivery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ircuit-breaker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best-practices/transactional-outbox-cosmos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Relationship Id="rId9" Type="http://schemas.openxmlformats.org/officeDocument/2006/relationships/image" Target="../media/image57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7.svg"/><Relationship Id="rId7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Relationship Id="rId9" Type="http://schemas.openxmlformats.org/officeDocument/2006/relationships/image" Target="../media/image57.sv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7.svg"/><Relationship Id="rId7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publisher-subscribe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7.sv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ogs.asp.net/sfeldman/sagas-with-azure-service-bu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4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4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4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4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4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4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4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4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4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4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4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4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4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4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3.xml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LinkedIn_logo_initials.png" TargetMode="External"/><Relationship Id="rId3" Type="http://schemas.openxmlformats.org/officeDocument/2006/relationships/hyperlink" Target="mailto:servicebuspm@microsoft.com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2.png"/><Relationship Id="rId11" Type="http://schemas.openxmlformats.org/officeDocument/2006/relationships/image" Target="../media/image75.png"/><Relationship Id="rId5" Type="http://schemas.openxmlformats.org/officeDocument/2006/relationships/hyperlink" Target="https://aka.ms/MessagingFeedbackDWX" TargetMode="External"/><Relationship Id="rId10" Type="http://schemas.openxmlformats.org/officeDocument/2006/relationships/hyperlink" Target="https://commons.wikimedia.org/wiki/File:Microsoft_logo.svg" TargetMode="External"/><Relationship Id="rId4" Type="http://schemas.openxmlformats.org/officeDocument/2006/relationships/hyperlink" Target="https://www.linkedin.com/in/eldert-grootenboer" TargetMode="External"/><Relationship Id="rId9" Type="http://schemas.openxmlformats.org/officeDocument/2006/relationships/image" Target="../media/image74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erpriseintegrationpatterns.com/Filter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son_messag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ompeting-consumer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erpriseintegrationpatterns.com/IdempotentReceiver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8DE3-9A61-4121-90DF-00D7402871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Don't put your messages in a bottle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230F18-5F31-B300-3443-1853C4E9D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messaging patterns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8490D1-9560-2B77-5CED-33A8B007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20420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5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83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2C476-46DD-3CD5-7443-581E9E563679}"/>
              </a:ext>
            </a:extLst>
          </p:cNvPr>
          <p:cNvGrpSpPr/>
          <p:nvPr/>
        </p:nvGrpSpPr>
        <p:grpSpPr>
          <a:xfrm>
            <a:off x="1111848" y="1991280"/>
            <a:ext cx="546739" cy="461665"/>
            <a:chOff x="7920593" y="3214131"/>
            <a:chExt cx="546739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382ED5B-BBC8-5B7A-D99C-AADF55ED4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54DD8-122D-49F4-84B2-D29854D88176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53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2C476-46DD-3CD5-7443-581E9E563679}"/>
              </a:ext>
            </a:extLst>
          </p:cNvPr>
          <p:cNvGrpSpPr/>
          <p:nvPr/>
        </p:nvGrpSpPr>
        <p:grpSpPr>
          <a:xfrm>
            <a:off x="3690052" y="3198167"/>
            <a:ext cx="546739" cy="461665"/>
            <a:chOff x="7920593" y="3214131"/>
            <a:chExt cx="546739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382ED5B-BBC8-5B7A-D99C-AADF55ED4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54DD8-122D-49F4-84B2-D29854D88176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88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2C476-46DD-3CD5-7443-581E9E563679}"/>
              </a:ext>
            </a:extLst>
          </p:cNvPr>
          <p:cNvGrpSpPr/>
          <p:nvPr/>
        </p:nvGrpSpPr>
        <p:grpSpPr>
          <a:xfrm>
            <a:off x="3690052" y="3198167"/>
            <a:ext cx="546739" cy="461665"/>
            <a:chOff x="7920593" y="3214131"/>
            <a:chExt cx="546739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382ED5B-BBC8-5B7A-D99C-AADF55ED4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54DD8-122D-49F4-84B2-D29854D88176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1E2B9709-8CD6-7C74-2C79-127222B51785}"/>
              </a:ext>
            </a:extLst>
          </p:cNvPr>
          <p:cNvSpPr/>
          <p:nvPr/>
        </p:nvSpPr>
        <p:spPr>
          <a:xfrm>
            <a:off x="3776960" y="319150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97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55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9845161" y="4348274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3051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9845161" y="4348274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7263523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960566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62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9845161" y="4348274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7263523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9840430" y="2196470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26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9845161" y="4348274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7968057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9840430" y="2196470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6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8490D1-9560-2B77-5CED-33A8B007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4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6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7968057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9840430" y="2196470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16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9849893" y="4348274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9840430" y="2196470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92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9849893" y="4348274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03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27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Message Scheduling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https://docs.microsoft.com/en-us/azure/service-bus-messaging/message-sequencing#scheduled-messages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07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1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67" y="20216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33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44" y="324625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3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4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1127009" y="3015418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64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1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41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98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6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401717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2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9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71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764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82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244469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47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244469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78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6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20420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32AA8F7-79E2-0772-C17B-C4CD2491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302960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401717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50047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1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9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50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0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1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9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Transactional Queues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https://docs.microsoft.com/en-us/azure/service-bus-messaging/service-bus-transactions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13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60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67" y="20420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67" y="302960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67" y="50047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01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4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6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5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90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6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5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4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25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96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587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9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38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66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00" y="324659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4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1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2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25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587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6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25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97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4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4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97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4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7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7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25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61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7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63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2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63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1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5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5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2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811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95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811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2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38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66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00" y="324659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4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53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56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Asynchronous Request-Reply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https://docs.microsoft.com/en-us/azure/architecture/patterns/async-request-reply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68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2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49D27CD-536A-B5D8-502C-7B3CBFE2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1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66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49D27CD-536A-B5D8-502C-7B3CBFE2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08" y="323224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6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49D27CD-536A-B5D8-502C-7B3CBFE2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555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05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49D27CD-536A-B5D8-502C-7B3CBFE2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146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10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8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146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9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146" y="479848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4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8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55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5" y="324659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27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809" y="47984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69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165" y="47984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4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0" y="47984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9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1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5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4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Sequential Convoy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https://docs.microsoft.com/en-us/azure/architecture/patterns/sequential-convoy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71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4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1111848" y="199128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1111847" y="3970870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1111846" y="4958447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1114762" y="299474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97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0EEA4-90A5-EE5D-8C25-4351D087C21D}"/>
              </a:ext>
            </a:extLst>
          </p:cNvPr>
          <p:cNvGrpSpPr/>
          <p:nvPr/>
        </p:nvGrpSpPr>
        <p:grpSpPr>
          <a:xfrm>
            <a:off x="7932372" y="2806572"/>
            <a:ext cx="554976" cy="461665"/>
            <a:chOff x="1111848" y="1991280"/>
            <a:chExt cx="554976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7D4483C7-40E5-8EFA-54DE-109FF8000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55AB6E-2186-87DE-45B0-615B44AC34F2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C8E100-D30D-B358-83D8-E2D62F563AAE}"/>
              </a:ext>
            </a:extLst>
          </p:cNvPr>
          <p:cNvGrpSpPr/>
          <p:nvPr/>
        </p:nvGrpSpPr>
        <p:grpSpPr>
          <a:xfrm>
            <a:off x="7932371" y="3281615"/>
            <a:ext cx="554977" cy="461665"/>
            <a:chOff x="1111847" y="3970870"/>
            <a:chExt cx="554977" cy="461665"/>
          </a:xfrm>
        </p:grpSpPr>
        <p:pic>
          <p:nvPicPr>
            <p:cNvPr id="10" name="Picture 9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CB973D1-71C1-0875-8A1F-6B77C0447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E85C67-0AEF-AD64-2C3D-CCBFF67AD6CE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2B97B-24B5-45DD-7395-EFD623C94817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18D1A0-DA99-C919-1CBF-632C6835D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4BD25C-8E6B-7854-4E6A-AEA308ADB469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07DCA1-1E6B-C193-3F5B-B59269EE7CAF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20" name="Picture 19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1F5ED87-C5EE-F178-6354-9F6EF8015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F52A4A-7A6A-0C3D-AB43-9B335664F23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788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7932372" y="2806572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7932371" y="3281615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1134663" y="495844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1113910" y="2978857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1104282" y="1995716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35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8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55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5" y="324659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9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7932372" y="2806572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7932371" y="3281615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67413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7339124" y="3278371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3391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01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9832637" y="4344141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67413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7339124" y="3278371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3391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834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9832637" y="4344141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7946224" y="3278371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9462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95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7946224" y="3278371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9462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93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9832637" y="4348274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9462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78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9832637" y="4348274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9462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23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9832637" y="4348274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86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9832637" y="4348274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49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04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840132" y="4348274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67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25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99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8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925866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840132" y="4348274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90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925866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840132" y="4348274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82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925866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840132" y="4348274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9820879" y="2188060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15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925866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9820879" y="2188060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61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9820879" y="4348274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9820879" y="2188060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42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9820879" y="2188060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34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0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Claim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https://docs.microsoft.com/en-us/azure/architecture/patterns/claim-check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09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50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0C383AC-5D58-AA45-8A48-EEDE3F9F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56" y="324447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42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3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0C383AC-5D58-AA45-8A48-EEDE3F9F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35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3112" y="3147099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112" y="4952388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0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61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52" y="32348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8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056" y="324447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53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0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53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798" y="5003708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2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53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3033" y="316913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4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BAEBA6-32F6-7DF6-A8EF-E1C9EF24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587" y="4891073"/>
            <a:ext cx="630873" cy="42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8FA11-A8E3-4DA3-A3B2-5D0F0D2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D85A8-64B8-42C4-8458-F380174F1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Olena Borzenko </a:t>
            </a:r>
          </a:p>
          <a:p>
            <a:pPr lvl="1"/>
            <a:r>
              <a:rPr lang="en-US" sz="1800" dirty="0"/>
              <a:t>Xpirit</a:t>
            </a:r>
          </a:p>
          <a:p>
            <a:pPr lvl="1"/>
            <a:r>
              <a:rPr lang="en-US" sz="1800" dirty="0"/>
              <a:t>Celestial Programmer / CDO </a:t>
            </a:r>
            <a:br>
              <a:rPr lang="en-US" sz="1800" dirty="0"/>
            </a:br>
            <a:r>
              <a:rPr lang="en-US" sz="1800" dirty="0"/>
              <a:t>(Chief Drinking Officer)</a:t>
            </a:r>
          </a:p>
          <a:p>
            <a:pPr lvl="1"/>
            <a:r>
              <a:rPr lang="en-US" sz="1800" dirty="0"/>
              <a:t>Azure MVP</a:t>
            </a:r>
          </a:p>
          <a:p>
            <a:pPr lvl="1"/>
            <a:r>
              <a:rPr lang="en-US" sz="1800" dirty="0"/>
              <a:t>@borzenko_lena</a:t>
            </a:r>
            <a:endParaRPr lang="nl-NL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86850-038A-40B7-9DB7-EAC0AB1B9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616293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Eldert Grootenboer</a:t>
            </a:r>
          </a:p>
          <a:p>
            <a:pPr lvl="1"/>
            <a:r>
              <a:rPr lang="en-US" sz="1800" dirty="0"/>
              <a:t>Microsoft</a:t>
            </a:r>
          </a:p>
          <a:p>
            <a:pPr lvl="1"/>
            <a:r>
              <a:rPr lang="en-US" sz="1800" dirty="0"/>
              <a:t>Program Manager Azure Service Bus</a:t>
            </a:r>
          </a:p>
          <a:p>
            <a:pPr lvl="1"/>
            <a:r>
              <a:rPr lang="en-US" sz="1800" dirty="0"/>
              <a:t>@egrootenboer</a:t>
            </a:r>
            <a:endParaRPr lang="nl-NL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66C089-003F-499A-81DC-EF6485379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968" y="4891073"/>
            <a:ext cx="630873" cy="42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A4A5BF9-DBDF-45D5-BD31-126DFCFA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53" y="4878010"/>
            <a:ext cx="630873" cy="42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5D0402E-5222-4FDA-9880-D4FC57921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50" y="4891073"/>
            <a:ext cx="630873" cy="42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6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53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04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076" y="324447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7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Exactly Once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https://www.cloudcomputingpatterns.org/exactly_once_delivery/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3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B2BC84-E123-75D8-E3E2-7FBDA9880EA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44487E-92F6-AF0F-7DA0-22C7ED06A98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B0382-C8C7-1CAD-8004-FA522BAA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A014E-5757-9C96-1164-964E9736C28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B6D54B-8E7C-A526-DCE9-2F3FAE0580F1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09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B2BC84-E123-75D8-E3E2-7FBDA9880EA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44487E-92F6-AF0F-7DA0-22C7ED06A98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B0382-C8C7-1CAD-8004-FA522BAA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A014E-5757-9C96-1164-964E9736C28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B6D54B-8E7C-A526-DCE9-2F3FAE0580F1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E9123B-1AFE-8036-5D07-F3A9E8176F31}"/>
              </a:ext>
            </a:extLst>
          </p:cNvPr>
          <p:cNvGrpSpPr/>
          <p:nvPr/>
        </p:nvGrpSpPr>
        <p:grpSpPr>
          <a:xfrm>
            <a:off x="1059881" y="3198165"/>
            <a:ext cx="546739" cy="461665"/>
            <a:chOff x="7920593" y="3214131"/>
            <a:chExt cx="546739" cy="461665"/>
          </a:xfrm>
        </p:grpSpPr>
        <p:pic>
          <p:nvPicPr>
            <p:cNvPr id="3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1FDC1AC-92AD-D898-F07B-1255A7050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249D83-850D-F885-4C11-89F8E48F61FD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62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FB837B-8004-1EBB-FD86-25DC55350CAE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3A5FDA-9D3A-F714-99FA-D30CCD001184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A16AB70-A661-4E85-F5A0-033398052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7F35E8-FF1E-9B6F-FB8B-DF9043C2DC8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C43766-842C-5260-FF72-FA7EF5F24557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E9123B-1AFE-8036-5D07-F3A9E8176F31}"/>
              </a:ext>
            </a:extLst>
          </p:cNvPr>
          <p:cNvGrpSpPr/>
          <p:nvPr/>
        </p:nvGrpSpPr>
        <p:grpSpPr>
          <a:xfrm>
            <a:off x="8626601" y="3198165"/>
            <a:ext cx="546739" cy="461665"/>
            <a:chOff x="7920593" y="3214131"/>
            <a:chExt cx="546739" cy="461665"/>
          </a:xfrm>
        </p:grpSpPr>
        <p:pic>
          <p:nvPicPr>
            <p:cNvPr id="3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1FDC1AC-92AD-D898-F07B-1255A7050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249D83-850D-F885-4C11-89F8E48F61FD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7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CEA4E7-14B0-43D2-E2E5-0F8814A276C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D8AA56-B87A-9305-0CED-440DA8F9067E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7AAC89B5-35A0-1D1D-5D7D-2F7208AF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893EAE-B9A2-2BBE-2BA2-636DD15EC8DD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005C8A-4A5E-EA84-6D22-FA15409E3720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D48A3C-71B4-347B-1738-A3D89DD2248E}"/>
              </a:ext>
            </a:extLst>
          </p:cNvPr>
          <p:cNvGrpSpPr/>
          <p:nvPr/>
        </p:nvGrpSpPr>
        <p:grpSpPr>
          <a:xfrm>
            <a:off x="1044726" y="3198165"/>
            <a:ext cx="544415" cy="461665"/>
            <a:chOff x="7231047" y="3214131"/>
            <a:chExt cx="544415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ADBB87-6667-9ABB-9385-3BDD46A5C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19B7B4-F19C-8AB1-A12D-093804976CED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83ADAE-9405-9F41-809F-196F6FB34DD1}"/>
              </a:ext>
            </a:extLst>
          </p:cNvPr>
          <p:cNvGrpSpPr/>
          <p:nvPr/>
        </p:nvGrpSpPr>
        <p:grpSpPr>
          <a:xfrm>
            <a:off x="8626601" y="3198165"/>
            <a:ext cx="546739" cy="461665"/>
            <a:chOff x="7920593" y="3214131"/>
            <a:chExt cx="546739" cy="461665"/>
          </a:xfrm>
        </p:grpSpPr>
        <p:pic>
          <p:nvPicPr>
            <p:cNvPr id="4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BF6C12D-C145-8716-E6E6-0D1335A7B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9FB8083-093A-CC1F-8352-EB422F77A85B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0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AA196A-5725-1F4F-9FBD-7A8FA8AC0F0C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2CCCE3-3FA5-215C-7077-22FE90AA44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984B82F-C3B3-51A6-6C9E-2E51E4F7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EF1DEF-21F5-55B8-872C-7EB398DC917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FF6274-B1BD-CA73-1AB2-CBAD76A3C86B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D48A3C-71B4-347B-1738-A3D89DD2248E}"/>
              </a:ext>
            </a:extLst>
          </p:cNvPr>
          <p:cNvGrpSpPr/>
          <p:nvPr/>
        </p:nvGrpSpPr>
        <p:grpSpPr>
          <a:xfrm>
            <a:off x="8006595" y="3198165"/>
            <a:ext cx="544415" cy="461665"/>
            <a:chOff x="7231047" y="3214131"/>
            <a:chExt cx="544415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ADBB87-6667-9ABB-9385-3BDD46A5C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19B7B4-F19C-8AB1-A12D-093804976CED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84FD86-D10D-57B4-E1E8-C2B075A6D3B7}"/>
              </a:ext>
            </a:extLst>
          </p:cNvPr>
          <p:cNvGrpSpPr/>
          <p:nvPr/>
        </p:nvGrpSpPr>
        <p:grpSpPr>
          <a:xfrm>
            <a:off x="8626601" y="3198165"/>
            <a:ext cx="546739" cy="461665"/>
            <a:chOff x="7920593" y="3214131"/>
            <a:chExt cx="546739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79EDF0D-901E-4DF6-9FAB-A4DB3EA55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BC1AEC-823A-2815-261D-22DFC5A5226C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3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FD38A7-C0D6-5C13-9CC1-22C915AA6A21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112C70-7B6B-C35D-EB8F-65F0766DC9C0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34D76A-7432-0B09-7B30-0F560296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2EB943-E5DF-50C5-5630-FB4414ADEA6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776B71-C958-FCF7-0516-79F0DF4151B7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7C5ED4-1683-4ED5-213D-32A21E14B2FC}"/>
              </a:ext>
            </a:extLst>
          </p:cNvPr>
          <p:cNvGrpSpPr/>
          <p:nvPr/>
        </p:nvGrpSpPr>
        <p:grpSpPr>
          <a:xfrm>
            <a:off x="8006595" y="3198165"/>
            <a:ext cx="544415" cy="461665"/>
            <a:chOff x="7231047" y="3214131"/>
            <a:chExt cx="544415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3B7094B-4561-BB27-87F9-81E67180B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92D6F8-60B7-8B06-F4AC-C5DF59AEE789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CECBFB-9347-C0A4-2357-51AD8FF7B712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D19CD50-972A-7F06-DEDD-E5DD13EB7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3F8852-8237-06DC-7FD7-91402854A86C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89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6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95F7F4-22CB-0112-99D2-B57CE553A04F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A57AE3-B4A9-CA32-DCBF-33CD84AE31A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934E2C-F4F0-2901-8763-FD1B2D19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C45969-227B-71F4-F8E0-A9CEA8AC6CC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0AD2CB-EFA9-4E48-88C8-8EA858BEA011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5FFCFC-8F4A-43DB-0CE6-5ED5CBC3DE69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9227182-7CBC-0858-EE51-BAAEC5723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2CB66D-30FD-18E8-1B49-C01B6A328279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873805-C4E4-C5C7-5175-793FFC73F7E9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CBF018F-7A73-0BA7-5346-955ECC477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33827B-182D-F852-8DB1-5AA35093D06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07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D135669-2FBE-E7D8-3581-9DC4C832A5ED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4DF12B-F573-87BE-C4D4-5BD8D3882699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029628D-E47C-E8A6-268A-3FD612CA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394B76-E281-63B4-B770-D8489DAF0979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839F0-B07C-3B07-7579-17A2EB17973D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2840386-0C40-289E-9A11-D2405F1A7D63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4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46AA2FB-AC96-A58F-E559-A60FE4C14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742809-EAD9-A3CC-7266-25D47F4A8E21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4F6E410-56ED-7AF0-3EC2-D8C9D8EB498B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4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ED6AE11-9EC7-3BD5-5B4A-D04346330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3C6A558-54F1-ADD1-E9E6-A376DC8EA86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7BEDCCA-FE6B-AB5F-693E-BE27DACCE68A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73F87F-5B76-5E29-E417-7852B72A2B2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6BB2A9B-51FB-2767-68DA-88F7005B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527EC-4229-7B6F-B8D5-D450349A4CCC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AA1FDB-82F0-3548-C7BE-DA2E0F876980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22BD1A-0826-4F66-E852-471469E0C679}"/>
              </a:ext>
            </a:extLst>
          </p:cNvPr>
          <p:cNvGrpSpPr/>
          <p:nvPr/>
        </p:nvGrpSpPr>
        <p:grpSpPr>
          <a:xfrm>
            <a:off x="1051908" y="3198164"/>
            <a:ext cx="554711" cy="461665"/>
            <a:chOff x="6519009" y="3221626"/>
            <a:chExt cx="554711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B61EE6-D674-116E-D2C3-A9B89515D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B70A61-1DCF-428E-EC5E-98879B9EC1CC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D8A38C-D667-6865-D4E3-9D77199764E3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3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B858F69-DD9E-AE26-E870-3E119DFD2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6F5065-CD19-934B-54C1-6780F6448B07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5742E2-72EF-13C5-8B05-B7C24360F73C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69A441B-ED63-AB4B-A51A-FE75EEF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490BB4-CC5F-CCFB-D439-C34B07919FF2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30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04C2F4-73F2-9488-6F01-3DF0173F171D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47BA93-AA98-400E-AF07-675AF01F2AB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7B36AE4-A2EF-C4C2-D2C7-13118380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E7BDF2-8E54-4825-6E8D-79B06BD4F66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22BD1A-0826-4F66-E852-471469E0C679}"/>
              </a:ext>
            </a:extLst>
          </p:cNvPr>
          <p:cNvGrpSpPr/>
          <p:nvPr/>
        </p:nvGrpSpPr>
        <p:grpSpPr>
          <a:xfrm>
            <a:off x="8000911" y="3203232"/>
            <a:ext cx="554711" cy="461665"/>
            <a:chOff x="6519009" y="3221626"/>
            <a:chExt cx="554711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B61EE6-D674-116E-D2C3-A9B89515D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B70A61-1DCF-428E-EC5E-98879B9EC1CC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FE0CE2-E3EC-57A7-5685-0A1A75A2C893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3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91DDCEF-1806-5BF1-6FAB-985AE242D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2155A7-CE82-6EFF-32AE-8C05E7427234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DF7D9C-CC6E-2E6F-17D6-EC8FA0EF3964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476AD29-0D4D-B42E-D0B0-0B73470FD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2F7B81-0401-A661-6630-D5FCC134205C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03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7C393C-9BDF-514F-A9F2-306266E8399D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3C48DA-F960-A15C-77B5-84F57D2C577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BC14C54-B2B4-FD10-3224-45696966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035336-6C10-A85A-7617-9C10305BEF2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F27E7F-E3CB-3C57-9B1E-5396F975299A}"/>
              </a:ext>
            </a:extLst>
          </p:cNvPr>
          <p:cNvGrpSpPr/>
          <p:nvPr/>
        </p:nvGrpSpPr>
        <p:grpSpPr>
          <a:xfrm>
            <a:off x="8000911" y="3203232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0A5B149-808D-B51A-A382-71C0472C5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846828-4672-04AA-F089-55C749C87778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6D9217-668E-5335-A1F4-BF22A5A4892A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5E77B54-15E5-8E7A-EC12-B01A98803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01925A-A774-AEEE-1D96-81F3469F8293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46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C5171B-4001-CD6F-77DA-B858D77336CC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AE7927-F22F-CAEA-F193-983C91BE8F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69F7D22-E7CF-5B32-1E00-859EFFE8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A891FE-25F4-74AA-DD32-502065579D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3A378F-4B49-AC80-A682-236EFF6843B5}"/>
              </a:ext>
            </a:extLst>
          </p:cNvPr>
          <p:cNvGrpSpPr/>
          <p:nvPr/>
        </p:nvGrpSpPr>
        <p:grpSpPr>
          <a:xfrm>
            <a:off x="8000911" y="3203232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E367A96-B5DF-783D-574D-14EE45D96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E8A6D6-B2EB-14BF-E91D-D2F67F4C9275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0DBBAA-5F9D-C2B3-F047-67369D7DAB52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08D98BF-122A-113C-677B-5CD53F85F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EE6D484-D2FD-F584-2C13-39F21DF3154C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94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E6DF2D-2445-DC18-D11F-CF943067B16C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373228-3E97-64FA-1303-BD6BC4C9731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0F40FC5-5933-249B-980E-06BA762F6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9212E9-A075-FB96-50B0-A3173DE42D6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750914-0AB1-4F95-EE37-10134008DC0A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7464250-CE45-F9C5-319A-63AD50BB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8B052C-DCD7-CB20-6839-51C3AF35B290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D7C880-F8B7-E637-61F8-2326C4A13461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94410ED-AF00-0E3C-B1B3-B202F42B9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5E425D-CCC0-44FD-418E-7161BEB08683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3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FE8392-0F57-D68F-F385-B5249097F37E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B783BA-D0EF-998A-9624-F07E791A4BC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56048DB-DB0F-826F-0B73-F5750ECE3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8DE3AF-DFD6-CAED-1285-E482B320943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70A64D-A4EA-1B85-2912-C0D697F1DF7F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ED4D6B1-3023-E3BA-21CA-F60B7A55F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64F5F3-FCAC-186E-CCD6-8781FF601910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2A86A8-9B24-61F3-BD52-732DEB62AD2C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E504F2-134E-C084-CF4C-31BE2BDA9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5F9045-0CAB-6D0F-6816-E7B541402EB7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8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F4C1D2-6E90-DB15-8C2B-06D0C831E56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257C55-C726-B0AF-0779-82196592DF8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401D3C8-6604-D78B-B3CF-9DC56F9E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B65164-8985-06C9-926F-F8D2D972BC65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E6D73-BE69-2F3E-DF91-60EED45EC2E6}"/>
              </a:ext>
            </a:extLst>
          </p:cNvPr>
          <p:cNvGrpSpPr/>
          <p:nvPr/>
        </p:nvGrpSpPr>
        <p:grpSpPr>
          <a:xfrm>
            <a:off x="1050026" y="3205658"/>
            <a:ext cx="546739" cy="461665"/>
            <a:chOff x="7920593" y="3214131"/>
            <a:chExt cx="546739" cy="461665"/>
          </a:xfrm>
        </p:grpSpPr>
        <p:pic>
          <p:nvPicPr>
            <p:cNvPr id="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FB0C02-86C6-B736-8D62-D03F2E2C5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DC26A-3EED-067C-9CCC-03383D20EB9B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8470AB-F7A5-74A9-CF1D-50C7E5826D62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950DB8D-CB27-6C4B-12BE-6A47EC98A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9412C2-24E3-702D-6B2C-DB183B4A0057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158084-B9D3-1E96-22EF-D59CCAC5B2BA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639A743-AEDA-8641-7009-D8D4FF741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A21E83-C68E-C107-6A02-1774011931D6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83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520D39-0F34-C8D5-D67D-E479BBE6C446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49CCEA-2B26-8CF5-751D-796618EF769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4FFE10-03BE-99E8-0216-31518FED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FC92-089A-F856-A0B5-A26B9875681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E6D73-BE69-2F3E-DF91-60EED45EC2E6}"/>
              </a:ext>
            </a:extLst>
          </p:cNvPr>
          <p:cNvGrpSpPr/>
          <p:nvPr/>
        </p:nvGrpSpPr>
        <p:grpSpPr>
          <a:xfrm>
            <a:off x="2667959" y="3205659"/>
            <a:ext cx="546739" cy="461665"/>
            <a:chOff x="7920593" y="3214131"/>
            <a:chExt cx="546739" cy="461665"/>
          </a:xfrm>
        </p:grpSpPr>
        <p:pic>
          <p:nvPicPr>
            <p:cNvPr id="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FB0C02-86C6-B736-8D62-D03F2E2C5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DC26A-3EED-067C-9CCC-03383D20EB9B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76B616-F2E7-782C-7790-1D5E9A86A210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F236657-4319-0F51-5DBC-B98A22128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C38FC2-E5C5-7E07-7B4D-3A7AF8D1E690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36AC61-B2A4-83B1-7168-378B369895EB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8A05FFB-C835-E915-2D77-A1F0C2779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192331-136D-90D6-7F2F-98AE57F8787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33CF02-17B5-C11C-CDD9-46968BCDDB1F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FDF2C1-20EF-F3AE-21F6-8893865D4FD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D54757A-3231-ABAE-A690-CBDB4004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F88D50-AA7F-C360-2959-79F761AAE03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E6D73-BE69-2F3E-DF91-60EED45EC2E6}"/>
              </a:ext>
            </a:extLst>
          </p:cNvPr>
          <p:cNvGrpSpPr/>
          <p:nvPr/>
        </p:nvGrpSpPr>
        <p:grpSpPr>
          <a:xfrm>
            <a:off x="2667959" y="3205659"/>
            <a:ext cx="546739" cy="461665"/>
            <a:chOff x="7920593" y="3214131"/>
            <a:chExt cx="546739" cy="461665"/>
          </a:xfrm>
        </p:grpSpPr>
        <p:pic>
          <p:nvPicPr>
            <p:cNvPr id="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FB0C02-86C6-B736-8D62-D03F2E2C5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DC26A-3EED-067C-9CCC-03383D20EB9B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62DF20B-4E5D-1B9A-2A5E-4025A478AF9E}"/>
              </a:ext>
            </a:extLst>
          </p:cNvPr>
          <p:cNvSpPr/>
          <p:nvPr/>
        </p:nvSpPr>
        <p:spPr>
          <a:xfrm>
            <a:off x="2747583" y="3198165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39CB3C-5F4C-0A3E-AF0C-D569CE76DC0A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3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9E8573C-E9F6-6FA1-848E-E4CEF8219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607027-0E98-A344-57FC-6DBEB96033B4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E4CDF0-A5D2-D4DD-5F77-1372AFF324B9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9CADE12-32EC-BAA4-26DF-936C8C2DB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5944F37-B2C8-7FF8-7C64-6ED7BF78F048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56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E5F29F-2116-3D5C-9399-A83BD372D9A8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578CFC-D674-5AD8-D530-396507AB597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3A64D95-126E-5167-F6B2-B1535F4F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96FB53-7A2B-1C51-ECB5-256722BD998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96EF7A-DCAF-4A16-E7E8-58D038442C66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3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616BF3-0592-3617-45D7-62831982D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1663AD-92E8-5D99-27D4-723702A68DDF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EED5BC-317D-34A9-12EA-3C4B5EEE871D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0DBEDE6-096C-2F5F-0434-24C980326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9A6347-34E3-239E-DD77-BADD498D85FD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54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5E184C-97A7-65DE-BA91-A8C39C9B10BE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778DF2-041D-799B-B572-A796892C0E71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7A1F9AC-3549-E628-0C3A-41F93A0D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BA7D90-7214-0DC0-8E9A-47964CD5CE6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91B1EE-C321-814F-011B-B2AD5543AE63}"/>
              </a:ext>
            </a:extLst>
          </p:cNvPr>
          <p:cNvGrpSpPr/>
          <p:nvPr/>
        </p:nvGrpSpPr>
        <p:grpSpPr>
          <a:xfrm>
            <a:off x="8063417" y="3202272"/>
            <a:ext cx="554711" cy="461665"/>
            <a:chOff x="6519009" y="3221626"/>
            <a:chExt cx="554711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1B180E8-0C99-3683-2E9C-67469F792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0B7927-CCDD-0588-D4D3-4DB5F84F5887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6BC8F2-39DB-977E-1121-ADA14F36CCDC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B2D3DF7-A928-6E4D-8A08-639FAEB8D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800293-8B4F-2F3F-2CFD-710BC21D6CC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BA9575-8DA2-8127-3AE0-AF1635E752CF}"/>
              </a:ext>
            </a:extLst>
          </p:cNvPr>
          <p:cNvGrpSpPr/>
          <p:nvPr/>
        </p:nvGrpSpPr>
        <p:grpSpPr>
          <a:xfrm>
            <a:off x="8661114" y="3194778"/>
            <a:ext cx="544415" cy="461665"/>
            <a:chOff x="7231047" y="3214131"/>
            <a:chExt cx="544415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73F49D32-3957-47C7-A66D-1C31E45D1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C52DF9-8778-3A7D-A15F-C361A8576610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42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AA765D-2E3A-4002-5E0E-224657BBE40E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74FFE5-16CD-8872-DDE0-54FD7002E343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7969673-312F-606B-6B3E-41770C53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F686E7-1F01-6D0C-B86A-4EDC1BC5702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B66540-E402-7612-A9ED-5571951D6C9A}"/>
              </a:ext>
            </a:extLst>
          </p:cNvPr>
          <p:cNvGrpSpPr/>
          <p:nvPr/>
        </p:nvGrpSpPr>
        <p:grpSpPr>
          <a:xfrm>
            <a:off x="8063417" y="3202272"/>
            <a:ext cx="554711" cy="461665"/>
            <a:chOff x="6519009" y="3221626"/>
            <a:chExt cx="554711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74A22DBE-04D9-D2A3-9305-61E556261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6BEEB9D-48EC-03F4-5A20-0829DCF377D8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CF7D4D-034E-8792-08B4-B32CF74C0351}"/>
              </a:ext>
            </a:extLst>
          </p:cNvPr>
          <p:cNvGrpSpPr/>
          <p:nvPr/>
        </p:nvGrpSpPr>
        <p:grpSpPr>
          <a:xfrm>
            <a:off x="8661114" y="3194778"/>
            <a:ext cx="544415" cy="461665"/>
            <a:chOff x="7231047" y="3214131"/>
            <a:chExt cx="544415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09B223D-AD6D-07D4-230E-41FA36F28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90C349-EFBD-D3D4-02B7-764735A3D1F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19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5BD83A-3C31-96C4-6B20-ADC7958A1296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20A5BE-8692-EB57-902C-DD7D1F00DA9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89329-9E25-A8F6-1EA9-9B9DCF66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BF5954-3769-EB35-3491-2D07A4B0E07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8A53CE-6609-3E07-794D-FDAF1C8D804B}"/>
              </a:ext>
            </a:extLst>
          </p:cNvPr>
          <p:cNvGrpSpPr/>
          <p:nvPr/>
        </p:nvGrpSpPr>
        <p:grpSpPr>
          <a:xfrm>
            <a:off x="8063417" y="3202272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129BBC61-20D5-BA2E-2DFF-08A127C75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B7DCB9-53A9-3F31-9B03-FF4037BA4D2D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8AFB8B-665B-769F-ACA6-12AF65508CD1}"/>
              </a:ext>
            </a:extLst>
          </p:cNvPr>
          <p:cNvGrpSpPr/>
          <p:nvPr/>
        </p:nvGrpSpPr>
        <p:grpSpPr>
          <a:xfrm>
            <a:off x="10215512" y="3198165"/>
            <a:ext cx="544415" cy="461665"/>
            <a:chOff x="7231047" y="3214131"/>
            <a:chExt cx="544415" cy="461665"/>
          </a:xfrm>
        </p:grpSpPr>
        <p:pic>
          <p:nvPicPr>
            <p:cNvPr id="3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1749EDB-A110-4F1A-6C69-C7A10B01F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82C8AF-4A6A-AEB1-3B02-36DA793A891A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01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6818FA-D31C-5DB7-020D-C6B86A1D794A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A236C4-A6E4-2117-A968-2EB1FF5C50B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DB6D4D7-6602-B4AE-8E5C-FA702F1B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42EC56-BE57-2423-DA4B-72815486BD64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0F71E6-FC97-9D84-9E06-0D5DC954ED60}"/>
              </a:ext>
            </a:extLst>
          </p:cNvPr>
          <p:cNvGrpSpPr/>
          <p:nvPr/>
        </p:nvGrpSpPr>
        <p:grpSpPr>
          <a:xfrm>
            <a:off x="8614594" y="3198164"/>
            <a:ext cx="554711" cy="461665"/>
            <a:chOff x="6519009" y="3221626"/>
            <a:chExt cx="554711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E8AD107-DB10-2A4A-0456-67C118F35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93C99C-4DAF-ACB3-6BAE-0A7575D750BE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54326-E11B-0646-8798-B4475B2311FA}"/>
              </a:ext>
            </a:extLst>
          </p:cNvPr>
          <p:cNvGrpSpPr/>
          <p:nvPr/>
        </p:nvGrpSpPr>
        <p:grpSpPr>
          <a:xfrm>
            <a:off x="10215512" y="3198165"/>
            <a:ext cx="544415" cy="461665"/>
            <a:chOff x="7231047" y="3214131"/>
            <a:chExt cx="544415" cy="461665"/>
          </a:xfrm>
        </p:grpSpPr>
        <p:pic>
          <p:nvPicPr>
            <p:cNvPr id="3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3D90C5-026B-8FC5-C77B-B483625C8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1E2670-B1DC-49A7-5771-C7CA1726869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2F2D6CD-C85A-CD3A-23BC-6C5D5773CDD8}"/>
              </a:ext>
            </a:extLst>
          </p:cNvPr>
          <p:cNvSpPr/>
          <p:nvPr/>
        </p:nvSpPr>
        <p:spPr>
          <a:xfrm>
            <a:off x="10295136" y="3180933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56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C3CA853-4B0A-3D96-919A-3E42F0387EFA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96A159-3BDF-36C2-41B0-E7CDB5454BA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425E78-11F5-6FE0-40C0-E36BDC01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DE4E4D-C170-C484-AAC1-C21340DFD0A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E47ED0-9B82-93EC-097C-408A5603B3E9}"/>
              </a:ext>
            </a:extLst>
          </p:cNvPr>
          <p:cNvGrpSpPr/>
          <p:nvPr/>
        </p:nvGrpSpPr>
        <p:grpSpPr>
          <a:xfrm>
            <a:off x="8614594" y="3198164"/>
            <a:ext cx="554711" cy="461665"/>
            <a:chOff x="6519009" y="3221626"/>
            <a:chExt cx="554711" cy="461665"/>
          </a:xfrm>
        </p:grpSpPr>
        <p:pic>
          <p:nvPicPr>
            <p:cNvPr id="3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8D39341-093B-91AE-5263-9AC23867B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D60780-A109-03B3-FF6C-6044FB8FC33D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34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264309-58D1-A5FF-5079-D960C87F4D30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E5A4CE-AB78-8768-A144-DE243F2ECBBF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19228B5-4477-E5F4-381C-3E4BE3D9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3196C2-215D-7954-14C2-D973EF4F065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FA29AC-EA6C-697C-F817-ED935423FF06}"/>
              </a:ext>
            </a:extLst>
          </p:cNvPr>
          <p:cNvGrpSpPr/>
          <p:nvPr/>
        </p:nvGrpSpPr>
        <p:grpSpPr>
          <a:xfrm>
            <a:off x="10226563" y="3198165"/>
            <a:ext cx="554711" cy="461665"/>
            <a:chOff x="6519009" y="3221626"/>
            <a:chExt cx="554711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15516FD7-949F-5314-130F-F1C36ECD7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26B549-518C-34B1-6F6D-84DCEE5A9931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27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A115AA-8DEF-ED3D-B1FD-DA0AB2E7E23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6E356F-CD29-47E4-F9B3-52AA730E79ED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CB865BB-4069-0E54-29D1-D81499D7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FF52ED-92C6-E784-404A-CF007657987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64CC7-3EE0-367F-83EB-170B4A3103E8}"/>
              </a:ext>
            </a:extLst>
          </p:cNvPr>
          <p:cNvGrpSpPr/>
          <p:nvPr/>
        </p:nvGrpSpPr>
        <p:grpSpPr>
          <a:xfrm>
            <a:off x="10226563" y="3198165"/>
            <a:ext cx="554711" cy="461665"/>
            <a:chOff x="6519009" y="3221626"/>
            <a:chExt cx="554711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5BEF398-D10D-C6BE-2F22-8763D5BAC4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20884F-FD96-3045-5387-E9378696B9F9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08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E72D0F-E075-9ED1-4AAF-39A490F93D3C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8D4232-5C6D-426C-61E1-2E2E0E070BB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4AA61-BDFC-72C1-A604-871DE477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3111E5-2BE7-9F6D-C7A1-1877BD1114B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B14AC4-6832-B108-6CD8-FFB0F09F4881}"/>
              </a:ext>
            </a:extLst>
          </p:cNvPr>
          <p:cNvGrpSpPr/>
          <p:nvPr/>
        </p:nvGrpSpPr>
        <p:grpSpPr>
          <a:xfrm>
            <a:off x="10226563" y="3198165"/>
            <a:ext cx="554711" cy="461665"/>
            <a:chOff x="6519009" y="3221626"/>
            <a:chExt cx="554711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CA1A45A-CD31-DC83-840E-CBF8D05F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48BEC7-C659-1892-ED8D-36B221477590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11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43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5C6B29-0DD4-4CB1-5893-80B0380969C1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198ADD-03B2-9A7C-1C5B-3FB46A5BB15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216FC-00B4-7F16-BCA3-4E7287E83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AAEDF0-E32E-DDD1-4E3B-74518FAEA1F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11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Circuit Breaker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https://docs.microsoft.com/en-us/azure/architecture/patterns/circuit-breaker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853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54" y="20420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54" y="302960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40140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04" y="50047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2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6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4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7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4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6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9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5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1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86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5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1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43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5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89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9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6790C35-F061-E683-A3C1-558C56B9F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35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94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086A0C-C23D-C67D-BDCF-05B189D1C559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5494784" y="5814674"/>
            <a:ext cx="12024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61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6A67EFA-9218-403A-CB17-C2B189AE34D3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04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40958832-3B3E-84CD-E791-69C94207A48B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21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38" y="302128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F789E99D-C411-B667-2767-8ADA265CF5B5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36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84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15ABC7B3-4072-1289-EB44-433EA37E7C98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65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D3213D3-3AEE-7A05-F508-1606322949EA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27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D243B76-9087-4777-B86A-329189FFE94D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2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08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5C04D875-4CC1-DD39-9283-EE7CE4AE7224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64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6DEE95-6A85-2ECB-0162-CA71F1B21FBE}"/>
              </a:ext>
            </a:extLst>
          </p:cNvPr>
          <p:cNvCxnSpPr>
            <a:cxnSpLocks/>
          </p:cNvCxnSpPr>
          <p:nvPr/>
        </p:nvCxnSpPr>
        <p:spPr>
          <a:xfrm>
            <a:off x="5494784" y="5814674"/>
            <a:ext cx="12024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FBCBE0B-0FD6-BF39-336C-CB0DF82E20C3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614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8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69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7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4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17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9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30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7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4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9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7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5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8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52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5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8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5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1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05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3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0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70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3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0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8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0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9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01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9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4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73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Transactional Outbox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https://docs.microsoft.com/en-us/azure/architecture/best-practices/transactional-outbox-cosmos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48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0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1" y="32519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41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9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690FC3BC-9DF6-31B0-16DB-968003DC8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3771" y="527059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690FC3BC-9DF6-31B0-16DB-968003DC8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3771" y="5270592"/>
            <a:ext cx="535720" cy="53572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F051C9A1-428A-D782-CE6E-5B877C374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3188" y="527059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7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1" y="32519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76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1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690FC3BC-9DF6-31B0-16DB-968003DC8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3771" y="527059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0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690FC3BC-9DF6-31B0-16DB-968003DC8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3771" y="5270592"/>
            <a:ext cx="535720" cy="53572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F051C9A1-428A-D782-CE6E-5B877C374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3188" y="527059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5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56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4967789-5EB4-12A1-5910-6AF49410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3" y="534968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50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4315063" y="5307619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83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4328889" y="3246250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4316225" y="5308051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15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5525376" y="3210931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4310716" y="3210931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89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8381002" y="3201331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5526538" y="3205660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83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8381002" y="3201331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7750039" y="3198166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88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10220566" y="3228509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7750039" y="3198166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22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10220566" y="3228509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8388220" y="3198166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4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8388220" y="3198166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67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10221729" y="3205660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15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146E-57E2-B9A7-C88F-8552D98F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Publisher-Subscriber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6DB2F-5B04-B8E2-8E60-5DF0C5778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linkClick r:id="rId3"/>
              </a:rPr>
              <a:t>https://docs.microsoft.com/en-us/azure/architecture/patterns/publisher-subscriber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67464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2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4967789-5EB4-12A1-5910-6AF49410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3" y="534968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6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4315063" y="5307619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9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4315063" y="3205660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71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5525376" y="3205660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91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5525376" y="3205660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76BCEC3E-BE02-C3A8-782E-0119275820F6}"/>
              </a:ext>
            </a:extLst>
          </p:cNvPr>
          <p:cNvSpPr/>
          <p:nvPr/>
        </p:nvSpPr>
        <p:spPr>
          <a:xfrm>
            <a:off x="5609983" y="3205660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51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67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Saga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https://weblogs.asp.net/sfeldman/sagas-with-azure-service-bus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7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3E394BC-E049-562A-8EF3-4911931244D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29FBEE-7FD9-E3FC-EEFD-E052A2DE63E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0218AE5-5828-FDCB-7B61-6D166FE1E89D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6050F0-8F2A-6EC3-AB2E-C468559DC5A6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45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1114762" y="299474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8C01E24-849F-FE5B-7D86-4BBCB0DBC6A9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EB937B-B2C9-EF2A-8825-8277E64E63C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99521B8-0528-B3F3-6C7E-ABCFD6F5F41D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3644AC-2728-0D38-1C0B-5B8AC00E24BA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0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D052-1A5C-7548-A93D-8DE86AAC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pic>
        <p:nvPicPr>
          <p:cNvPr id="13" name="Picture Placeholder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1C20EFE-1151-4758-AAD5-A4F7ADDFA6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57578-CACD-3641-AF92-A39BB8BF3E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Eldert Grootenboer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CEE40-9589-4843-A02C-B79F659F29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>
                <a:solidFill>
                  <a:schemeClr val="tx1"/>
                </a:solidFill>
              </a:rPr>
              <a:t>He/Him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B6B2CE-89D1-C446-88BF-F2070CD7DF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Program Manager - Azure Service Bus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7AB7E5-2960-684F-A6B2-934593D63D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@egrootenboer</a:t>
            </a:r>
          </a:p>
          <a:p>
            <a:r>
              <a:rPr lang="en-US">
                <a:solidFill>
                  <a:schemeClr val="tx1"/>
                </a:solidFill>
              </a:rPr>
              <a:t>egrootenboer@microsoft.com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9623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9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3677015" y="3267148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928A050-02F2-FB6A-DF51-4658263B6C38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47B5C9-A1FF-B399-5EF5-6394AE63CFA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BBCDA44-2706-FB40-40E9-EC447E891DB3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08762D-0750-8C36-B2A1-0CA2D0960EE4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11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F8EE15B4-8551-F9AE-4DEB-2DD3CD8C01E9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398D7E-7A67-17BB-B171-F14E0146DE46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83797F7-FB75-10B3-2C75-235832E59B79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97BF6C-9752-4E7C-38BF-A5326EF8E9E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977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1108643" y="2986102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6611077-3CC1-5ADE-0CED-8F374D28163E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8855FD-9B9A-4DFA-3E5E-6941804A78E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52696DA-3A34-2110-BFC0-38C22DBA409E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562897-5E46-68F8-B6CE-F4DE485AFE47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17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3715109" y="3267148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2A3A74E4-3235-D8DD-6BA1-6E3D5A33CD7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7FCB3-48B2-FEE4-05D5-89F8738C0D4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F2F516B-4767-7F75-197E-9FB998199B14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710D9B-8D15-508E-3F6F-960330F52D8C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93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4844722-24AF-36A7-9D8A-DB5E0C672E34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A8CC17-A43E-D77E-7F10-9932B6914E9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FD2A609-B231-4845-CC30-5FBECD880EE3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880B25-46AB-FE7C-454F-C85393A1BB78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97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1121477" y="3970870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CB29324-B88A-07DC-EB2D-97F1D76D29B6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4373B1-014D-9A20-7075-F439D7A7F5E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FC8A41-14DC-B3A5-3060-1E2BDA7973CC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BFD098-C884-5A5A-DF12-3C5DC4A36E20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41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3640033" y="3249573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BDE8DA6-24E6-4D32-5418-37B65E6D8EF8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449BDA-AA57-AADA-D42D-C9A2A4D5555E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257A5C6-34B8-15B8-F571-938C2D76B67C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BD73FC-6A1D-2BE7-96F8-43A8D7954193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5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322867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59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322867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04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322867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9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4FC24D3-1251-F7A4-FEE5-AB3AE83C2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20420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7F39C90-999D-0DDA-DA32-C97B197F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401717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BA83060-EAB3-7A42-2E54-44E2A3D57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50047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51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05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1121476" y="3970870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88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951B69-259E-8CF9-B711-E6488343D21B}"/>
              </a:ext>
            </a:extLst>
          </p:cNvPr>
          <p:cNvGrpSpPr/>
          <p:nvPr/>
        </p:nvGrpSpPr>
        <p:grpSpPr>
          <a:xfrm>
            <a:off x="3654594" y="3273229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1640C516-CFCE-2A98-85F3-EF6C873CE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E6F767-302E-A846-3A81-3CC79CA7B7E6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35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77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32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33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63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4DB83C-7AF3-83FC-2888-36A3EA1AEAB6}"/>
              </a:ext>
            </a:extLst>
          </p:cNvPr>
          <p:cNvGrpSpPr/>
          <p:nvPr/>
        </p:nvGrpSpPr>
        <p:grpSpPr>
          <a:xfrm>
            <a:off x="1121477" y="2985779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EA82CD0-EC00-6D4C-20ED-6B5B0B25E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19AF67-EB9B-568B-3586-208FE5939DB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64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1116201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0756063-4E34-7893-79D2-4F83601A4C73}"/>
              </a:ext>
            </a:extLst>
          </p:cNvPr>
          <p:cNvGrpSpPr/>
          <p:nvPr/>
        </p:nvGrpSpPr>
        <p:grpSpPr>
          <a:xfrm>
            <a:off x="1121477" y="2985779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106E7D8-AF9F-E5C9-77B9-E218D000F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E1DB7F-4E4F-508B-4BEF-42756EF94B0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15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3645473" y="326184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1121477" y="2985779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27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4FC24D3-1251-F7A4-FEE5-AB3AE83C2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1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32B9EEB-61B7-057F-69A2-1445A963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569DD55-A061-7111-3589-C4CEE3997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51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47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8001687" y="3627378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3654590" y="3268167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46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8001687" y="3627378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401065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87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401065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89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9901524" y="2979371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53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9901524" y="2979371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1111848" y="2973074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7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9901524" y="2979371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3673844" y="326816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58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9901524" y="2979371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7982433" y="2860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38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7982433" y="2860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03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9920780" y="2979371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90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9920780" y="2979371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61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993288D-2EDE-7343-6CBA-4FD43A29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8369B86-0A74-53ED-568C-847A0AF0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B51C878-DAEB-8DB9-BF69-7AF2ABA6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94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9920780" y="2979371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09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9920780" y="2979371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41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larm clock with solid fill">
            <a:extLst>
              <a:ext uri="{FF2B5EF4-FFF2-40B4-BE49-F238E27FC236}">
                <a16:creationId xmlns:a16="http://schemas.microsoft.com/office/drawing/2014/main" id="{CD0F1662-BCFE-CD39-B25D-5EF4F8E9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3269" y="2927033"/>
            <a:ext cx="567771" cy="5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2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05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3E932-D0F9-40E6-BBE5-554A41F9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Almost done…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BF380-8C8F-8084-1968-D8F677F6B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1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AF16-6D28-41AE-8CA1-87C3A0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take-aways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6CA2-0D35-4E6A-A2F1-DA5BA3EA26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Messaging patterns allow to solve recurring challenges</a:t>
            </a:r>
          </a:p>
          <a:p>
            <a:pPr marL="0" indent="0">
              <a:buNone/>
            </a:pPr>
            <a:r>
              <a:rPr lang="en-US" sz="3200" dirty="0"/>
              <a:t>Azure Service Bus offers a variety of features to implement these patterns</a:t>
            </a:r>
          </a:p>
          <a:p>
            <a:pPr marL="0" indent="0">
              <a:buNone/>
            </a:pPr>
            <a:r>
              <a:rPr lang="en-US" sz="3200" dirty="0"/>
              <a:t>Complement with other Azure services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2969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2DA81-F241-4318-B4F4-C49B0D8C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C7DAD2-53AD-4340-95DA-62666FA42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69576" y="1740025"/>
            <a:ext cx="10865224" cy="5257800"/>
          </a:xfrm>
        </p:spPr>
        <p:txBody>
          <a:bodyPr>
            <a:normAutofit/>
          </a:bodyPr>
          <a:lstStyle/>
          <a:p>
            <a:pPr marL="14" indent="0">
              <a:buNone/>
            </a:pPr>
            <a:r>
              <a:rPr lang="nl-NL" sz="4000" dirty="0"/>
              <a:t>@egrootenboer</a:t>
            </a:r>
          </a:p>
          <a:p>
            <a:pPr marL="14" indent="0">
              <a:buNone/>
            </a:pPr>
            <a:r>
              <a:rPr lang="nl-NL" sz="4000" dirty="0">
                <a:solidFill>
                  <a:srgbClr val="0072C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servicebuspm@microsoft.com</a:t>
            </a:r>
            <a:endParaRPr lang="nl-NL" sz="4000" dirty="0">
              <a:solidFill>
                <a:srgbClr val="0072C7"/>
              </a:solidFill>
            </a:endParaRPr>
          </a:p>
          <a:p>
            <a:pPr marL="14" indent="0">
              <a:buNone/>
            </a:pPr>
            <a:r>
              <a:rPr lang="en-CA" sz="4000" dirty="0">
                <a:solidFill>
                  <a:srgbClr val="0072C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https://www.linkedin.com/in/eldert-grootenboer</a:t>
            </a:r>
            <a:endParaRPr lang="en-CA" sz="4000" dirty="0">
              <a:solidFill>
                <a:srgbClr val="0072C7"/>
              </a:solidFill>
            </a:endParaRPr>
          </a:p>
          <a:p>
            <a:pPr marL="14" indent="0">
              <a:buNone/>
            </a:pPr>
            <a:r>
              <a:rPr lang="en-US" sz="4000" dirty="0">
                <a:solidFill>
                  <a:srgbClr val="0072C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https://aka.ms/MessagingFeedbackDWX</a:t>
            </a:r>
            <a:r>
              <a:rPr lang="en-US" sz="4000" dirty="0">
                <a:solidFill>
                  <a:srgbClr val="0072C7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82D22-412C-4753-8699-B06BAA3BC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05" y="2602385"/>
            <a:ext cx="293476" cy="293476"/>
          </a:xfrm>
          <a:prstGeom prst="rect">
            <a:avLst/>
          </a:prstGeom>
        </p:spPr>
      </p:pic>
      <p:pic>
        <p:nvPicPr>
          <p:cNvPr id="11" name="Picture 10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8F57737D-3AE5-4113-8B7A-6D8AFEA6E2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67805" y="3258703"/>
            <a:ext cx="293476" cy="293476"/>
          </a:xfrm>
          <a:prstGeom prst="rect">
            <a:avLst/>
          </a:prstGeom>
        </p:spPr>
      </p:pic>
      <p:pic>
        <p:nvPicPr>
          <p:cNvPr id="14" name="Picture 13" descr="Shape, square&#10;&#10;Description automatically generated">
            <a:extLst>
              <a:ext uri="{FF2B5EF4-FFF2-40B4-BE49-F238E27FC236}">
                <a16:creationId xmlns:a16="http://schemas.microsoft.com/office/drawing/2014/main" id="{A80EF026-D94E-4865-9984-F26F228783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67805" y="3950022"/>
            <a:ext cx="293476" cy="293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309CF4-13EA-76A0-316B-018AE1AA53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94" y="1922500"/>
            <a:ext cx="287487" cy="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43BDA6-C2B1-4E6C-A865-AFFC5447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nl-NL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E9DFBE-F0C0-43E2-B9E2-16F0D0268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3913" y="2148281"/>
            <a:ext cx="4148148" cy="4267200"/>
          </a:xfrm>
        </p:spPr>
        <p:txBody>
          <a:bodyPr>
            <a:normAutofit/>
          </a:bodyPr>
          <a:lstStyle/>
          <a:p>
            <a:r>
              <a:rPr lang="en-US" sz="2400" dirty="0"/>
              <a:t>@borzenko_lena</a:t>
            </a:r>
          </a:p>
          <a:p>
            <a:r>
              <a:rPr lang="nl-NL" sz="2000" dirty="0" err="1"/>
              <a:t>olena-borzenko</a:t>
            </a:r>
            <a:endParaRPr lang="nl-NL" sz="2000" dirty="0"/>
          </a:p>
          <a:p>
            <a:r>
              <a:rPr lang="nl-NL" sz="2000" dirty="0" err="1"/>
              <a:t>borzenko.olena</a:t>
            </a:r>
            <a:endParaRPr lang="nl-NL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3393-2946-4B38-9B77-3467A7233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172" y="2148281"/>
            <a:ext cx="4571999" cy="4267200"/>
          </a:xfrm>
        </p:spPr>
        <p:txBody>
          <a:bodyPr>
            <a:normAutofit/>
          </a:bodyPr>
          <a:lstStyle/>
          <a:p>
            <a:r>
              <a:rPr lang="en-US" sz="2400" dirty="0"/>
              <a:t>@egrootenboer</a:t>
            </a:r>
          </a:p>
          <a:p>
            <a:r>
              <a:rPr lang="nl-NL" sz="2000" dirty="0"/>
              <a:t>eldert-grootenboer</a:t>
            </a:r>
          </a:p>
          <a:p>
            <a:r>
              <a:rPr lang="nl-NL" sz="2000" dirty="0"/>
              <a:t>eldert.grootenboer</a:t>
            </a:r>
          </a:p>
        </p:txBody>
      </p:sp>
      <p:pic>
        <p:nvPicPr>
          <p:cNvPr id="6146" name="Picture 2" descr="Linkedin - Free social media icons">
            <a:extLst>
              <a:ext uri="{FF2B5EF4-FFF2-40B4-BE49-F238E27FC236}">
                <a16:creationId xmlns:a16="http://schemas.microsoft.com/office/drawing/2014/main" id="{192FAEBD-C64B-48E1-86BD-6DC351C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15" y="2791435"/>
            <a:ext cx="408265" cy="4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witter: Brand, Style, Colors, Symbol, Wordmark and Logo — Download free  Twitter vector logo SVG on Logotyp.us">
            <a:extLst>
              <a:ext uri="{FF2B5EF4-FFF2-40B4-BE49-F238E27FC236}">
                <a16:creationId xmlns:a16="http://schemas.microsoft.com/office/drawing/2014/main" id="{516B701E-DB7E-4B31-9FDD-5DC41B6B5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8" t="20023" r="31334" b="16587"/>
          <a:stretch/>
        </p:blipFill>
        <p:spPr bwMode="auto">
          <a:xfrm>
            <a:off x="1523915" y="2148281"/>
            <a:ext cx="473298" cy="4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acebook f logo (2019) [ Download - Logo - icon ] png svg">
            <a:extLst>
              <a:ext uri="{FF2B5EF4-FFF2-40B4-BE49-F238E27FC236}">
                <a16:creationId xmlns:a16="http://schemas.microsoft.com/office/drawing/2014/main" id="{6403CDA3-AAC0-4677-BCFE-49BF642BA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11" y="3443679"/>
            <a:ext cx="408265" cy="4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993288D-2EDE-7343-6CBA-4FD43A29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8369B86-0A74-53ED-568C-847A0AF0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B51C878-DAEB-8DB9-BF69-7AF2ABA6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BD7D8DB-B80E-4B9F-5060-DABE0076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45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72A6CCD-23AB-87E1-C693-9EE379FD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426" y="329426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C4A2774-F7AE-A5B5-FE4C-069840925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35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0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92ED943-1500-A1FE-6C86-C9745130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7E52DC1-2502-2837-ACB8-7B115724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08F02BE-1870-B207-30E3-BC5B5E0B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85A9A6A-CDDF-DDBA-37D4-54E27690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164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92ED943-1500-A1FE-6C86-C9745130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5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7E52DC1-2502-2837-ACB8-7B115724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08F02BE-1870-B207-30E3-BC5B5E0B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5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85A9A6A-CDDF-DDBA-37D4-54E27690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164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56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164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BF27174-E0F3-2CDA-05F5-08F3DE31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37157FC-6D37-EF1A-D43A-68797969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296565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164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296565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7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85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296565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35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3CD051-119B-DE9B-A131-DFECA542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73" y="161575"/>
            <a:ext cx="1322028" cy="71232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65F9031-7221-44A4-A7F0-EF075C832ADE}"/>
              </a:ext>
            </a:extLst>
          </p:cNvPr>
          <p:cNvSpPr txBox="1"/>
          <p:nvPr/>
        </p:nvSpPr>
        <p:spPr>
          <a:xfrm>
            <a:off x="8038052" y="1775328"/>
            <a:ext cx="3276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Connect apps on an enterprise message queueing and pub-sub platform using open protocols including JMS 2.0​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B60BB5A-3604-47CA-A2F2-C5FDAED93329}"/>
              </a:ext>
            </a:extLst>
          </p:cNvPr>
          <p:cNvSpPr txBox="1"/>
          <p:nvPr/>
        </p:nvSpPr>
        <p:spPr>
          <a:xfrm>
            <a:off x="7892199" y="4315402"/>
            <a:ext cx="349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Cloud-scale, low latency streaming platform supporting Apache Kafka and AMQP clients and services​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1D5D14-7A8E-4AA0-9480-FC1AA02EA89B}"/>
              </a:ext>
            </a:extLst>
          </p:cNvPr>
          <p:cNvSpPr/>
          <p:nvPr/>
        </p:nvSpPr>
        <p:spPr>
          <a:xfrm>
            <a:off x="5258839" y="1890966"/>
            <a:ext cx="918205" cy="84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44DC21E-BB60-4F29-8EEB-AD15B2D8960A}"/>
              </a:ext>
            </a:extLst>
          </p:cNvPr>
          <p:cNvSpPr/>
          <p:nvPr/>
        </p:nvSpPr>
        <p:spPr>
          <a:xfrm>
            <a:off x="4234212" y="2156142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feil: 180-Grad 17">
            <a:extLst>
              <a:ext uri="{FF2B5EF4-FFF2-40B4-BE49-F238E27FC236}">
                <a16:creationId xmlns:a16="http://schemas.microsoft.com/office/drawing/2014/main" id="{E0A8C6C6-4293-4FCF-9BCA-25D563A31E02}"/>
              </a:ext>
            </a:extLst>
          </p:cNvPr>
          <p:cNvSpPr/>
          <p:nvPr/>
        </p:nvSpPr>
        <p:spPr>
          <a:xfrm rot="16200000">
            <a:off x="6518099" y="1625960"/>
            <a:ext cx="469392" cy="1371259"/>
          </a:xfrm>
          <a:prstGeom prst="uturn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BEBA52AB-6B50-49B4-8DF3-B27D2EE6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92" y="2199198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FC0F94A9-82E0-4E01-9854-F36FB44C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41" y="2074337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1834A3F-3EA9-4166-B6EB-5E4FD32E20B9}"/>
              </a:ext>
            </a:extLst>
          </p:cNvPr>
          <p:cNvSpPr/>
          <p:nvPr/>
        </p:nvSpPr>
        <p:spPr>
          <a:xfrm>
            <a:off x="5231339" y="4236093"/>
            <a:ext cx="944880" cy="84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D737C978-5D3D-47FC-9378-D22D17CB218D}"/>
              </a:ext>
            </a:extLst>
          </p:cNvPr>
          <p:cNvSpPr/>
          <p:nvPr/>
        </p:nvSpPr>
        <p:spPr>
          <a:xfrm>
            <a:off x="4206712" y="4501269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C918090-F725-46F6-A726-E325FF9A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22" y="4544325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1737E68-DC89-484E-B6CD-295A38FC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421" y="4441431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feil: 180-Grad 14">
            <a:extLst>
              <a:ext uri="{FF2B5EF4-FFF2-40B4-BE49-F238E27FC236}">
                <a16:creationId xmlns:a16="http://schemas.microsoft.com/office/drawing/2014/main" id="{A9E97230-F1FC-4090-B017-F5DE25BC1E43}"/>
              </a:ext>
            </a:extLst>
          </p:cNvPr>
          <p:cNvSpPr/>
          <p:nvPr/>
        </p:nvSpPr>
        <p:spPr>
          <a:xfrm rot="16200000">
            <a:off x="6490599" y="3949683"/>
            <a:ext cx="469392" cy="1426260"/>
          </a:xfrm>
          <a:prstGeom prst="uturn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258ED04-0CB2-4CAD-B197-78F45116BE92}"/>
              </a:ext>
            </a:extLst>
          </p:cNvPr>
          <p:cNvSpPr txBox="1"/>
          <p:nvPr/>
        </p:nvSpPr>
        <p:spPr>
          <a:xfrm>
            <a:off x="799704" y="4239036"/>
            <a:ext cx="241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Event Stream Engine​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3D186-2B77-4CFB-875C-A770E271DA41}"/>
              </a:ext>
            </a:extLst>
          </p:cNvPr>
          <p:cNvSpPr txBox="1"/>
          <p:nvPr/>
        </p:nvSpPr>
        <p:spPr>
          <a:xfrm>
            <a:off x="921712" y="4735845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Event Hubs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206EFE4-187B-41FB-8825-37C721502F28}"/>
              </a:ext>
            </a:extLst>
          </p:cNvPr>
          <p:cNvSpPr txBox="1"/>
          <p:nvPr/>
        </p:nvSpPr>
        <p:spPr>
          <a:xfrm>
            <a:off x="799704" y="1919527"/>
            <a:ext cx="265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Message Queue Broker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CD7480-DFEC-45AD-97D5-44BAF541C38B}"/>
              </a:ext>
            </a:extLst>
          </p:cNvPr>
          <p:cNvSpPr txBox="1"/>
          <p:nvPr/>
        </p:nvSpPr>
        <p:spPr>
          <a:xfrm>
            <a:off x="921712" y="2365100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Service Bus</a:t>
            </a:r>
          </a:p>
        </p:txBody>
      </p:sp>
      <p:sp>
        <p:nvSpPr>
          <p:cNvPr id="71" name="Textfeld 26">
            <a:extLst>
              <a:ext uri="{FF2B5EF4-FFF2-40B4-BE49-F238E27FC236}">
                <a16:creationId xmlns:a16="http://schemas.microsoft.com/office/drawing/2014/main" id="{5BE32DFD-29CF-4B4D-B74A-4F1878FFD453}"/>
              </a:ext>
            </a:extLst>
          </p:cNvPr>
          <p:cNvSpPr txBox="1"/>
          <p:nvPr/>
        </p:nvSpPr>
        <p:spPr>
          <a:xfrm>
            <a:off x="799704" y="5460505"/>
            <a:ext cx="280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Event Stream Processor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6E1FFD-1D57-4D76-BEE6-6409261049BC}"/>
              </a:ext>
            </a:extLst>
          </p:cNvPr>
          <p:cNvSpPr txBox="1"/>
          <p:nvPr/>
        </p:nvSpPr>
        <p:spPr>
          <a:xfrm>
            <a:off x="921712" y="5957314"/>
            <a:ext cx="291393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78" name="Textfeld 29">
            <a:extLst>
              <a:ext uri="{FF2B5EF4-FFF2-40B4-BE49-F238E27FC236}">
                <a16:creationId xmlns:a16="http://schemas.microsoft.com/office/drawing/2014/main" id="{325FC330-DC4F-45B4-9139-0CE65E10DADE}"/>
              </a:ext>
            </a:extLst>
          </p:cNvPr>
          <p:cNvSpPr txBox="1"/>
          <p:nvPr/>
        </p:nvSpPr>
        <p:spPr>
          <a:xfrm>
            <a:off x="7926464" y="5399054"/>
            <a:ext cx="349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Real-time stream processing and analytics engine with rich development tools and low/no-code editor experiences​</a:t>
            </a:r>
          </a:p>
        </p:txBody>
      </p:sp>
      <p:sp>
        <p:nvSpPr>
          <p:cNvPr id="66" name="Pfeil: nach rechts 13">
            <a:extLst>
              <a:ext uri="{FF2B5EF4-FFF2-40B4-BE49-F238E27FC236}">
                <a16:creationId xmlns:a16="http://schemas.microsoft.com/office/drawing/2014/main" id="{1C81F573-0518-46EF-ABC6-51C88D33E4F3}"/>
              </a:ext>
            </a:extLst>
          </p:cNvPr>
          <p:cNvSpPr/>
          <p:nvPr/>
        </p:nvSpPr>
        <p:spPr>
          <a:xfrm>
            <a:off x="4234212" y="5693824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20216CBC-20FC-4CC5-8547-F3C152D6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22" y="5736880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C2A9102-D4D5-423D-883C-43551142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78" y="5741709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hteck 9">
            <a:extLst>
              <a:ext uri="{FF2B5EF4-FFF2-40B4-BE49-F238E27FC236}">
                <a16:creationId xmlns:a16="http://schemas.microsoft.com/office/drawing/2014/main" id="{46671BBA-BF69-4637-93F2-5ECBFAD48478}"/>
              </a:ext>
            </a:extLst>
          </p:cNvPr>
          <p:cNvSpPr/>
          <p:nvPr/>
        </p:nvSpPr>
        <p:spPr>
          <a:xfrm>
            <a:off x="5231339" y="5457562"/>
            <a:ext cx="944880" cy="84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13">
            <a:extLst>
              <a:ext uri="{FF2B5EF4-FFF2-40B4-BE49-F238E27FC236}">
                <a16:creationId xmlns:a16="http://schemas.microsoft.com/office/drawing/2014/main" id="{CC0AF32D-506C-4B1B-9FC2-3DC210ADE8C7}"/>
              </a:ext>
            </a:extLst>
          </p:cNvPr>
          <p:cNvSpPr/>
          <p:nvPr/>
        </p:nvSpPr>
        <p:spPr>
          <a:xfrm>
            <a:off x="6065470" y="5698653"/>
            <a:ext cx="1041690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0ECED-2D87-6A05-6E7F-B06750D3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Messaging Platform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D99826-83D9-22A2-921D-7527C7B8A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445" y="5512220"/>
            <a:ext cx="706476" cy="706476"/>
          </a:xfrm>
          <a:prstGeom prst="rect">
            <a:avLst/>
          </a:prstGeom>
        </p:spPr>
      </p:pic>
      <p:pic>
        <p:nvPicPr>
          <p:cNvPr id="39" name="Content Placeholder 8">
            <a:extLst>
              <a:ext uri="{FF2B5EF4-FFF2-40B4-BE49-F238E27FC236}">
                <a16:creationId xmlns:a16="http://schemas.microsoft.com/office/drawing/2014/main" id="{14CE2D84-4E1B-C9F3-46E3-D5CE4CDF1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5445" y="4284434"/>
            <a:ext cx="673239" cy="725138"/>
          </a:xfrm>
          <a:prstGeom prst="rect">
            <a:avLst/>
          </a:prstGeom>
        </p:spPr>
      </p:pic>
      <p:pic>
        <p:nvPicPr>
          <p:cNvPr id="45" name="Content Placeholder 6">
            <a:extLst>
              <a:ext uri="{FF2B5EF4-FFF2-40B4-BE49-F238E27FC236}">
                <a16:creationId xmlns:a16="http://schemas.microsoft.com/office/drawing/2014/main" id="{E4BECA80-810F-EDFC-19F0-152647B2E0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45445" y="1947280"/>
            <a:ext cx="725487" cy="734666"/>
          </a:xfrm>
          <a:prstGeom prst="rect">
            <a:avLst/>
          </a:prstGeom>
        </p:spPr>
      </p:pic>
      <p:sp>
        <p:nvSpPr>
          <p:cNvPr id="56" name="Textfeld 27">
            <a:extLst>
              <a:ext uri="{FF2B5EF4-FFF2-40B4-BE49-F238E27FC236}">
                <a16:creationId xmlns:a16="http://schemas.microsoft.com/office/drawing/2014/main" id="{BDCB20B2-82C1-25A9-2C73-C168514F5D80}"/>
              </a:ext>
            </a:extLst>
          </p:cNvPr>
          <p:cNvSpPr txBox="1"/>
          <p:nvPr/>
        </p:nvSpPr>
        <p:spPr>
          <a:xfrm>
            <a:off x="9597103" y="2706862"/>
            <a:ext cx="18473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endParaRPr lang="en-US" sz="1600">
              <a:cs typeface="Segoe UI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2D5EEF2B-9C0F-0FA1-5A90-56D0CA318458}"/>
              </a:ext>
            </a:extLst>
          </p:cNvPr>
          <p:cNvSpPr/>
          <p:nvPr/>
        </p:nvSpPr>
        <p:spPr>
          <a:xfrm>
            <a:off x="672220" y="1831556"/>
            <a:ext cx="223815" cy="3519696"/>
          </a:xfrm>
          <a:prstGeom prst="leftBrace">
            <a:avLst/>
          </a:prstGeom>
          <a:ln>
            <a:solidFill>
              <a:srgbClr val="008F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E08B67-CF10-8F30-EFAE-DB4242B49CC1}"/>
              </a:ext>
            </a:extLst>
          </p:cNvPr>
          <p:cNvSpPr txBox="1"/>
          <p:nvPr/>
        </p:nvSpPr>
        <p:spPr>
          <a:xfrm>
            <a:off x="72281" y="3279297"/>
            <a:ext cx="633337" cy="861774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dirty="0"/>
              <a:t>&gt;75% of S500 customers use 2 or more of our messaging services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4AA9DFD-7BAA-9ED7-EDF0-45C55E879B63}"/>
              </a:ext>
            </a:extLst>
          </p:cNvPr>
          <p:cNvGrpSpPr/>
          <p:nvPr/>
        </p:nvGrpSpPr>
        <p:grpSpPr>
          <a:xfrm>
            <a:off x="8888507" y="148760"/>
            <a:ext cx="3048038" cy="798429"/>
            <a:chOff x="8834125" y="625839"/>
            <a:chExt cx="3048038" cy="79842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9A587D1-CC3D-7603-0CDC-7C963DB01121}"/>
                </a:ext>
              </a:extLst>
            </p:cNvPr>
            <p:cNvGrpSpPr/>
            <p:nvPr/>
          </p:nvGrpSpPr>
          <p:grpSpPr>
            <a:xfrm>
              <a:off x="8834125" y="652339"/>
              <a:ext cx="623569" cy="758677"/>
              <a:chOff x="9209715" y="188952"/>
              <a:chExt cx="623569" cy="758677"/>
            </a:xfrm>
          </p:grpSpPr>
          <p:pic>
            <p:nvPicPr>
              <p:cNvPr id="2052" name="Picture 4" descr="Home | AMQP">
                <a:extLst>
                  <a:ext uri="{FF2B5EF4-FFF2-40B4-BE49-F238E27FC236}">
                    <a16:creationId xmlns:a16="http://schemas.microsoft.com/office/drawing/2014/main" id="{A91549BF-D53C-7378-0C18-DDE1D35311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9731" y="188952"/>
                <a:ext cx="586756" cy="486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E1EB7A-F2FC-DA26-4460-E8D9B0B12046}"/>
                  </a:ext>
                </a:extLst>
              </p:cNvPr>
              <p:cNvSpPr txBox="1"/>
              <p:nvPr/>
            </p:nvSpPr>
            <p:spPr>
              <a:xfrm>
                <a:off x="9209715" y="670630"/>
                <a:ext cx="623569" cy="276999"/>
              </a:xfrm>
              <a:prstGeom prst="rect">
                <a:avLst/>
              </a:prstGeom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r>
                  <a:rPr lang="de-DE" b="1" dirty="0">
                    <a:solidFill>
                      <a:srgbClr val="A2B0D9"/>
                    </a:solidFill>
                  </a:rPr>
                  <a:t>AMQP</a:t>
                </a:r>
                <a:endParaRPr lang="en-US" b="1" dirty="0">
                  <a:solidFill>
                    <a:srgbClr val="A2B0D9"/>
                  </a:solidFill>
                </a:endParaRPr>
              </a:p>
            </p:txBody>
          </p:sp>
        </p:grpSp>
        <p:pic>
          <p:nvPicPr>
            <p:cNvPr id="2054" name="Picture 6" descr="MQTT (Sparkplug) - Horner APG">
              <a:extLst>
                <a:ext uri="{FF2B5EF4-FFF2-40B4-BE49-F238E27FC236}">
                  <a16:creationId xmlns:a16="http://schemas.microsoft.com/office/drawing/2014/main" id="{D0BBF3D5-9DB1-37AA-85ED-AA1315AA5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050" y="689311"/>
              <a:ext cx="857790" cy="7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rchitecture, Design and Code Templates for Big Data Environment | Syntio">
              <a:extLst>
                <a:ext uri="{FF2B5EF4-FFF2-40B4-BE49-F238E27FC236}">
                  <a16:creationId xmlns:a16="http://schemas.microsoft.com/office/drawing/2014/main" id="{A2B28051-ED0B-71BF-C7EE-75A9DC984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839" y="638252"/>
              <a:ext cx="745637" cy="77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ayara Services Ltd – devoted to Open Source, Java, our customers and ...">
              <a:extLst>
                <a:ext uri="{FF2B5EF4-FFF2-40B4-BE49-F238E27FC236}">
                  <a16:creationId xmlns:a16="http://schemas.microsoft.com/office/drawing/2014/main" id="{A675E851-C4A7-C087-189E-9E5A2CD5D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9070" y="625839"/>
              <a:ext cx="703093" cy="49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1D4E1E-AFBE-0C05-7F0B-9619729FB5D9}"/>
                </a:ext>
              </a:extLst>
            </p:cNvPr>
            <p:cNvSpPr txBox="1"/>
            <p:nvPr/>
          </p:nvSpPr>
          <p:spPr>
            <a:xfrm>
              <a:off x="11364264" y="1117880"/>
              <a:ext cx="363882" cy="276999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de-DE" b="1" dirty="0">
                  <a:solidFill>
                    <a:srgbClr val="FDB840"/>
                  </a:solidFill>
                  <a:latin typeface="+mj-lt"/>
                </a:rPr>
                <a:t>JMS</a:t>
              </a:r>
              <a:endParaRPr lang="en-US" b="1" dirty="0">
                <a:solidFill>
                  <a:srgbClr val="FDB840"/>
                </a:solidFill>
                <a:latin typeface="+mj-lt"/>
              </a:endParaRPr>
            </a:p>
          </p:txBody>
        </p:sp>
      </p:grpSp>
      <p:sp>
        <p:nvSpPr>
          <p:cNvPr id="13" name="Textfeld 27">
            <a:extLst>
              <a:ext uri="{FF2B5EF4-FFF2-40B4-BE49-F238E27FC236}">
                <a16:creationId xmlns:a16="http://schemas.microsoft.com/office/drawing/2014/main" id="{C8524F80-E9B2-3338-4813-15EF80770921}"/>
              </a:ext>
            </a:extLst>
          </p:cNvPr>
          <p:cNvSpPr txBox="1"/>
          <p:nvPr/>
        </p:nvSpPr>
        <p:spPr>
          <a:xfrm>
            <a:off x="7960767" y="3144234"/>
            <a:ext cx="3430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Publish and subscribe MQTT messages and HTTP push and pull for delivery of discrete events​</a:t>
            </a:r>
          </a:p>
        </p:txBody>
      </p:sp>
      <p:sp>
        <p:nvSpPr>
          <p:cNvPr id="19" name="Textfeld 24">
            <a:extLst>
              <a:ext uri="{FF2B5EF4-FFF2-40B4-BE49-F238E27FC236}">
                <a16:creationId xmlns:a16="http://schemas.microsoft.com/office/drawing/2014/main" id="{B7CB2B7F-2E9D-EDF3-D756-EA17D4BE9CA0}"/>
              </a:ext>
            </a:extLst>
          </p:cNvPr>
          <p:cNvSpPr txBox="1"/>
          <p:nvPr/>
        </p:nvSpPr>
        <p:spPr>
          <a:xfrm>
            <a:off x="799704" y="3037403"/>
            <a:ext cx="265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Elastic Pub-Sub Broker​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DBE0F3-8D7F-DC2B-5244-7A362B81B321}"/>
              </a:ext>
            </a:extLst>
          </p:cNvPr>
          <p:cNvSpPr txBox="1"/>
          <p:nvPr/>
        </p:nvSpPr>
        <p:spPr>
          <a:xfrm>
            <a:off x="921712" y="3644670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dirty="0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Event Grid</a:t>
            </a:r>
          </a:p>
        </p:txBody>
      </p:sp>
      <p:sp>
        <p:nvSpPr>
          <p:cNvPr id="51" name="Pfeil: nach rechts 20">
            <a:extLst>
              <a:ext uri="{FF2B5EF4-FFF2-40B4-BE49-F238E27FC236}">
                <a16:creationId xmlns:a16="http://schemas.microsoft.com/office/drawing/2014/main" id="{F4ABF752-0135-9A1F-7433-531DB5704655}"/>
              </a:ext>
            </a:extLst>
          </p:cNvPr>
          <p:cNvSpPr/>
          <p:nvPr/>
        </p:nvSpPr>
        <p:spPr>
          <a:xfrm>
            <a:off x="6067165" y="3130598"/>
            <a:ext cx="1070983" cy="238204"/>
          </a:xfrm>
          <a:prstGeom prst="rightArrow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52" name="Picture 51" descr="E-Mail, envelope, gmail - , google - , letztere, mail, message Symbol">
            <a:extLst>
              <a:ext uri="{FF2B5EF4-FFF2-40B4-BE49-F238E27FC236}">
                <a16:creationId xmlns:a16="http://schemas.microsoft.com/office/drawing/2014/main" id="{A56F458B-E5E5-B9CE-C444-BCF613BC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84" y="3139249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">
            <a:extLst>
              <a:ext uri="{FF2B5EF4-FFF2-40B4-BE49-F238E27FC236}">
                <a16:creationId xmlns:a16="http://schemas.microsoft.com/office/drawing/2014/main" id="{2BE1844C-AB5F-93F3-2B10-C47E292978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09826" y="3136768"/>
            <a:ext cx="749934" cy="749934"/>
          </a:xfrm>
          <a:prstGeom prst="rect">
            <a:avLst/>
          </a:prstGeom>
        </p:spPr>
      </p:pic>
      <p:sp>
        <p:nvSpPr>
          <p:cNvPr id="55" name="Pfeil: 180-Grad 17">
            <a:extLst>
              <a:ext uri="{FF2B5EF4-FFF2-40B4-BE49-F238E27FC236}">
                <a16:creationId xmlns:a16="http://schemas.microsoft.com/office/drawing/2014/main" id="{3AEA35BD-5BCD-1ACF-1247-82144BD6B013}"/>
              </a:ext>
            </a:extLst>
          </p:cNvPr>
          <p:cNvSpPr/>
          <p:nvPr/>
        </p:nvSpPr>
        <p:spPr>
          <a:xfrm rot="16200000">
            <a:off x="6593316" y="3014189"/>
            <a:ext cx="469392" cy="1371259"/>
          </a:xfrm>
          <a:prstGeom prst="uturnArrow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5" name="Picture 64" descr="E-Mail, envelope, gmail - , google - , letztere, mail, message Symbol">
            <a:extLst>
              <a:ext uri="{FF2B5EF4-FFF2-40B4-BE49-F238E27FC236}">
                <a16:creationId xmlns:a16="http://schemas.microsoft.com/office/drawing/2014/main" id="{7056FF9A-1DF1-9423-449F-B18308BC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59" y="3476492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E-Mail, envelope, gmail - , google - , letztere, mail, message Symbol">
            <a:extLst>
              <a:ext uri="{FF2B5EF4-FFF2-40B4-BE49-F238E27FC236}">
                <a16:creationId xmlns:a16="http://schemas.microsoft.com/office/drawing/2014/main" id="{A4B82106-E95F-6984-1D78-85D6218FC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22" y="3465122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Pfeil: nach rechts 12">
            <a:extLst>
              <a:ext uri="{FF2B5EF4-FFF2-40B4-BE49-F238E27FC236}">
                <a16:creationId xmlns:a16="http://schemas.microsoft.com/office/drawing/2014/main" id="{DCE87ACE-A78F-44FC-24B7-E10A59C7FE3C}"/>
              </a:ext>
            </a:extLst>
          </p:cNvPr>
          <p:cNvSpPr/>
          <p:nvPr/>
        </p:nvSpPr>
        <p:spPr>
          <a:xfrm>
            <a:off x="4250885" y="3417077"/>
            <a:ext cx="798576" cy="310896"/>
          </a:xfrm>
          <a:prstGeom prst="rightArrow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Segoe U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221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5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mph" presetSubtype="0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7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2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5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8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1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4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7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0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mph" presetSubtype="0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5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30" grpId="0"/>
      <p:bldP spid="30" grpId="1"/>
      <p:bldP spid="30" grpId="2"/>
      <p:bldP spid="3" grpId="0"/>
      <p:bldP spid="3" grpId="1"/>
      <p:bldP spid="3" grpId="2"/>
      <p:bldP spid="12" grpId="0" animBg="1"/>
      <p:bldP spid="12" grpId="1" animBg="1"/>
      <p:bldP spid="12" grpId="2" animBg="1"/>
      <p:bldP spid="18" grpId="0" animBg="1"/>
      <p:bldP spid="18" grpId="1" animBg="1"/>
      <p:bldP spid="18" grpId="2" animBg="1"/>
      <p:bldP spid="10" grpId="0"/>
      <p:bldP spid="10" grpId="1"/>
      <p:bldP spid="10" grpId="2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27" grpId="0"/>
      <p:bldP spid="27" grpId="1"/>
      <p:bldP spid="27" grpId="2"/>
      <p:bldP spid="4" grpId="0"/>
      <p:bldP spid="4" grpId="1"/>
      <p:bldP spid="4" grpId="2"/>
      <p:bldP spid="26" grpId="0"/>
      <p:bldP spid="26" grpId="1"/>
      <p:bldP spid="26" grpId="2"/>
      <p:bldP spid="61" grpId="0"/>
      <p:bldP spid="61" grpId="1"/>
      <p:bldP spid="61" grpId="2"/>
      <p:bldP spid="71" grpId="0"/>
      <p:bldP spid="75" grpId="0"/>
      <p:bldP spid="78" grpId="0"/>
      <p:bldP spid="66" grpId="0" animBg="1"/>
      <p:bldP spid="76" grpId="0"/>
      <p:bldP spid="77" grpId="0" animBg="1"/>
      <p:bldP spid="57" grpId="0" animBg="1"/>
      <p:bldP spid="59" grpId="0"/>
      <p:bldP spid="13" grpId="0"/>
      <p:bldP spid="13" grpId="1"/>
      <p:bldP spid="13" grpId="2"/>
      <p:bldP spid="19" grpId="0"/>
      <p:bldP spid="19" grpId="1"/>
      <p:bldP spid="19" grpId="2"/>
      <p:bldP spid="21" grpId="0"/>
      <p:bldP spid="21" grpId="1"/>
      <p:bldP spid="21" grpId="2"/>
      <p:bldP spid="51" grpId="0" animBg="1"/>
      <p:bldP spid="51" grpId="1" animBg="1"/>
      <p:bldP spid="51" grpId="2" animBg="1"/>
      <p:bldP spid="55" grpId="0" animBg="1"/>
      <p:bldP spid="55" grpId="1" animBg="1"/>
      <p:bldP spid="55" grpId="2" animBg="1"/>
      <p:bldP spid="84" grpId="0" animBg="1"/>
      <p:bldP spid="84" grpId="1" animBg="1"/>
      <p:bldP spid="84" grpId="2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85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48353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97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48353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348474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F947ACC-77D5-F4B6-6BDA-78598EC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85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1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48353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348474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32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348474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225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0575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4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0575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8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97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2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7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5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97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F3B0-FD0D-5E73-E32E-00E2A649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Messaging Patterns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50496-9AF5-DE54-BA18-E9203BAE4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1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5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5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5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35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1796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36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1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725D3F-A2AE-B35A-92D4-57770449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Message Filter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249F1-7305-BF88-E035-FD1C6074A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linkClick r:id="rId3"/>
              </a:rPr>
              <a:t>https://www.enterpriseintegrationpatterns.com/Filter.html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787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8DF954-A89C-ED01-E14F-565C0297B088}"/>
              </a:ext>
            </a:extLst>
          </p:cNvPr>
          <p:cNvCxnSpPr>
            <a:cxnSpLocks/>
            <a:stCxn id="2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92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1111848" y="199128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898B32-89C9-903F-963F-F829E2B161B5}"/>
              </a:ext>
            </a:extLst>
          </p:cNvPr>
          <p:cNvGrpSpPr/>
          <p:nvPr/>
        </p:nvGrpSpPr>
        <p:grpSpPr>
          <a:xfrm>
            <a:off x="1111847" y="3970870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1111846" y="495844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10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4844399" y="3238924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4245909" y="3243352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3647418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82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4245909" y="3243352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3647418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14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4853006" y="3243352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4254515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54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3607-68A8-43D4-8F4F-69AAF6B0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messaging patterns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873DAE3-5828-4A14-87AD-04F4E0D1123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6074204"/>
              </p:ext>
            </p:extLst>
          </p:nvPr>
        </p:nvGraphicFramePr>
        <p:xfrm>
          <a:off x="457200" y="1819275"/>
          <a:ext cx="112776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889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4254515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28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4854116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4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4850870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632758" y="345849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0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039691" y="291488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632758" y="345849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71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9830502" y="2186975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631669" y="2928339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9840130" y="4348274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60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631669" y="2928339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9840130" y="4348274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84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9820878" y="4348274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9840131" y="2202702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91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9840131" y="2202702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91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63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Message Poisoning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https://en.wikipedia.org/wiki/Poison_message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0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67EF-8984-426E-9D1B-F41A7C3C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messaging patterns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BB5D42-B6F1-4E39-BC58-8C9C3024455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52693883"/>
              </p:ext>
            </p:extLst>
          </p:nvPr>
        </p:nvGraphicFramePr>
        <p:xfrm>
          <a:off x="457200" y="1819275"/>
          <a:ext cx="112776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20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15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04" y="499129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55" y="401213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04" y="304576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67" y="20216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546C7F-B495-84B5-7364-99955B444C64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63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6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2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8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84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1D1CE4-CBAE-0C0A-41F9-5832FE3E8310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76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6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2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8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F953AF-C77F-3182-06EB-C28F1C4549AF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68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6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98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A55823-85FD-B36A-269D-8E6334AAA435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57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6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090F7D-5CD4-8B48-548B-10CBD99644BD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615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4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2E41D-954D-D76F-5B12-05E238EBCA77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46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4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E3F3AA-7EA6-0FF7-B95A-6055D305EB2B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31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7EC373-2AB9-E8EA-6DAC-59D960F87AAE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099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774827-FA04-5C43-8352-76C51B3A9C06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70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72F6-5718-97D8-2BCF-078F2EA4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Competing Consumers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785DD-23BF-602E-4390-04B7F75D3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linkClick r:id="rId3"/>
              </a:rPr>
              <a:t>https://docs.microsoft.com/en-us/azure/architecture/patterns/competing-consumers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38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45" y="324765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E0036E-233B-470F-AD2E-E175F9C72861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906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480F1-2094-93F3-A94B-7B4D582214D7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324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28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2D7467-E494-7BBF-B888-9792A7DC1EB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595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4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480F1-2094-93F3-A94B-7B4D582214D7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99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366" y="38082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2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8082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1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05465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80284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8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05465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80284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01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8082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84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Idempotent Receiver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400" dirty="0">
                <a:hlinkClick r:id="rId3"/>
              </a:rPr>
              <a:t>https://www.enterpriseintegrationpatterns.com/IdempotentReceiver.html</a:t>
            </a:r>
            <a:r>
              <a:rPr lang="en-CA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146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05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1126505" y="4958447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1122864" y="3987170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1127009" y="3015418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1111848" y="199128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96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5834463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6519009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7231047" y="3214131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7920593" y="3214131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63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5834463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6519009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7231047" y="3214131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67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6598959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283505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7995543" y="3214131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04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6598959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283505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A239E-E246-5E1D-6101-4AE00FDCE88F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65986C7-41D2-650C-CFB1-D52716227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B186F4-53D1-87B9-1785-542221212A61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90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980541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780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980541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895B61-F3A7-AA28-D1E4-F2A27F9EBEB3}"/>
              </a:ext>
            </a:extLst>
          </p:cNvPr>
          <p:cNvGrpSpPr/>
          <p:nvPr/>
        </p:nvGrpSpPr>
        <p:grpSpPr>
          <a:xfrm>
            <a:off x="1130929" y="3988919"/>
            <a:ext cx="545420" cy="461665"/>
            <a:chOff x="4437882" y="3216626"/>
            <a:chExt cx="545420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D27F847-FD8F-AE73-3C9F-F397E3642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8F352A-C862-3839-07A3-3D9DAB108DCA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87A8A4-E473-FB14-62AB-E0CCA769D5A6}"/>
              </a:ext>
            </a:extLst>
          </p:cNvPr>
          <p:cNvGrpSpPr/>
          <p:nvPr/>
        </p:nvGrpSpPr>
        <p:grpSpPr>
          <a:xfrm>
            <a:off x="1126372" y="3013641"/>
            <a:ext cx="545183" cy="461665"/>
            <a:chOff x="5134925" y="3216626"/>
            <a:chExt cx="545183" cy="461665"/>
          </a:xfrm>
        </p:grpSpPr>
        <p:pic>
          <p:nvPicPr>
            <p:cNvPr id="1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1872AAC2-2504-1C61-9BE6-063A390E4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6A79A7-4154-8D14-3929-7BEB86FBE36F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8051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980541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5899424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6596467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11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980541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5899424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6596467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61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5899424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6596467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9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4.0.3128"/>
  <p:tag name="SLIDO_PRESENTATION_ID" val="00000000-0000-0000-0000-000000000000"/>
  <p:tag name="SLIDO_EVENT_UUID" val="44d64622-e70b-476e-b9c2-9af494dfba5c"/>
  <p:tag name="SLIDO_EVENT_SECTION_UUID" val="432668c7-b644-458c-9b9c-9a0ac4f1e72f"/>
</p:tagLst>
</file>

<file path=ppt/theme/theme1.xml><?xml version="1.0" encoding="utf-8"?>
<a:theme xmlns:a="http://schemas.openxmlformats.org/drawingml/2006/main" name="2_6-30537_Envision 2016 Concurrent Template_Da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15635</TotalTime>
  <Words>1974</Words>
  <Application>Microsoft Office PowerPoint</Application>
  <PresentationFormat>Widescreen</PresentationFormat>
  <Paragraphs>1184</Paragraphs>
  <Slides>339</Slides>
  <Notes>199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339</vt:i4>
      </vt:variant>
    </vt:vector>
  </HeadingPairs>
  <TitlesOfParts>
    <vt:vector size="350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SFMono-Regular</vt:lpstr>
      <vt:lpstr>Wingdings</vt:lpstr>
      <vt:lpstr>2_6-30537_Envision 2016 Concurrent Template_Dark</vt:lpstr>
      <vt:lpstr>Office Theme</vt:lpstr>
      <vt:lpstr>Don't put your messages in a bottle</vt:lpstr>
      <vt:lpstr>Introduction</vt:lpstr>
      <vt:lpstr>Speaker Bio</vt:lpstr>
      <vt:lpstr>Azure Messaging Platform</vt:lpstr>
      <vt:lpstr>Messaging Patterns</vt:lpstr>
      <vt:lpstr>What are messaging patterns</vt:lpstr>
      <vt:lpstr>Why use messaging patterns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Almost done…</vt:lpstr>
      <vt:lpstr>Key take-aways</vt:lpstr>
      <vt:lpstr>Thank You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Don't put your messages in a bottle</dc:title>
  <dc:creator>Eldert Grootenboer</dc:creator>
  <cp:lastModifiedBy>Eldert Grootenboer</cp:lastModifiedBy>
  <cp:revision>13</cp:revision>
  <dcterms:created xsi:type="dcterms:W3CDTF">2022-06-29T12:31:02Z</dcterms:created>
  <dcterms:modified xsi:type="dcterms:W3CDTF">2023-05-16T00:32:15Z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1.4.0.3128</vt:lpwstr>
  </property>
</Properties>
</file>